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2927" y="548785"/>
            <a:ext cx="3044711" cy="1171950"/>
          </a:xfrm>
        </p:spPr>
        <p:txBody>
          <a:bodyPr>
            <a:noAutofit/>
          </a:bodyPr>
          <a:lstStyle/>
          <a:p>
            <a:r>
              <a:rPr lang="zh-TW" altLang="en-US" sz="5400" b="1" dirty="0"/>
              <a:t>類比</a:t>
            </a:r>
            <a:r>
              <a:rPr lang="zh-TW" altLang="en-US" sz="5400" b="1" dirty="0" smtClean="0"/>
              <a:t>搖桿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2927" y="1956116"/>
            <a:ext cx="4707256" cy="1693169"/>
          </a:xfrm>
        </p:spPr>
        <p:txBody>
          <a:bodyPr>
            <a:noAutofit/>
          </a:bodyPr>
          <a:lstStyle/>
          <a:p>
            <a:r>
              <a:rPr lang="zh-TW" altLang="en-US" sz="3200" b="1" dirty="0"/>
              <a:t>認識類比搖桿</a:t>
            </a:r>
          </a:p>
          <a:p>
            <a:r>
              <a:rPr lang="zh-TW" altLang="en-US" sz="3200" dirty="0"/>
              <a:t>不同廠商製作的類比搖桿，腳位與標示上可能會有所不同，不過基本上會有五個腳位，分別</a:t>
            </a:r>
            <a:r>
              <a:rPr lang="zh-TW" altLang="en-US" sz="3200" dirty="0" smtClean="0"/>
              <a:t>為</a:t>
            </a:r>
            <a:r>
              <a:rPr lang="en-US" altLang="zh-TW" sz="3200" dirty="0" smtClean="0"/>
              <a:t>GND</a:t>
            </a:r>
            <a:r>
              <a:rPr lang="zh-TW" altLang="en-US" sz="3200" dirty="0"/>
              <a:t>、</a:t>
            </a:r>
            <a:r>
              <a:rPr lang="zh-TW" altLang="en-US" sz="3200" dirty="0" smtClean="0"/>
              <a:t>電源、</a:t>
            </a:r>
            <a:r>
              <a:rPr lang="en-US" altLang="zh-TW" sz="3200" dirty="0"/>
              <a:t>X </a:t>
            </a:r>
            <a:r>
              <a:rPr lang="zh-TW" altLang="en-US" sz="3200" dirty="0"/>
              <a:t>軸、</a:t>
            </a:r>
            <a:r>
              <a:rPr lang="en-US" altLang="zh-TW" sz="3200" dirty="0"/>
              <a:t>Y </a:t>
            </a:r>
            <a:r>
              <a:rPr lang="zh-TW" altLang="en-US" sz="3200" dirty="0"/>
              <a:t>軸、</a:t>
            </a:r>
            <a:r>
              <a:rPr lang="zh-TW" altLang="en-US" sz="3200" dirty="0" smtClean="0"/>
              <a:t>開關</a:t>
            </a:r>
            <a:endParaRPr lang="zh-TW" altLang="en-US" sz="3200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322" y="1303972"/>
            <a:ext cx="4373620" cy="437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50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2927" y="548785"/>
            <a:ext cx="3044711" cy="1171950"/>
          </a:xfrm>
        </p:spPr>
        <p:txBody>
          <a:bodyPr>
            <a:noAutofit/>
          </a:bodyPr>
          <a:lstStyle/>
          <a:p>
            <a:r>
              <a:rPr lang="zh-TW" altLang="en-US" sz="5400" b="1" dirty="0"/>
              <a:t>類比</a:t>
            </a:r>
            <a:r>
              <a:rPr lang="zh-TW" altLang="en-US" sz="5400" b="1" dirty="0" smtClean="0"/>
              <a:t>搖桿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6549" y="1989367"/>
            <a:ext cx="10249072" cy="1693169"/>
          </a:xfrm>
        </p:spPr>
        <p:txBody>
          <a:bodyPr>
            <a:noAutofit/>
          </a:bodyPr>
          <a:lstStyle/>
          <a:p>
            <a:r>
              <a:rPr lang="zh-TW" altLang="en-US" sz="2800" dirty="0"/>
              <a:t>從左至右的接腳順序與標示分別是 </a:t>
            </a:r>
            <a:r>
              <a:rPr lang="en-US" altLang="zh-TW" sz="2800" dirty="0"/>
              <a:t>GND</a:t>
            </a:r>
            <a:r>
              <a:rPr lang="zh-TW" altLang="en-US" sz="2800" dirty="0"/>
              <a:t>、</a:t>
            </a:r>
            <a:r>
              <a:rPr lang="en-US" altLang="zh-TW" sz="2800" dirty="0"/>
              <a:t>+5V</a:t>
            </a:r>
            <a:r>
              <a:rPr lang="zh-TW" altLang="en-US" sz="2800" dirty="0"/>
              <a:t>、</a:t>
            </a:r>
            <a:r>
              <a:rPr lang="en-US" altLang="zh-TW" sz="2800" dirty="0" err="1"/>
              <a:t>VRx</a:t>
            </a:r>
            <a:r>
              <a:rPr lang="zh-TW" altLang="en-US" sz="2800" dirty="0"/>
              <a:t>、</a:t>
            </a:r>
            <a:r>
              <a:rPr lang="en-US" altLang="zh-TW" sz="2800" dirty="0" err="1"/>
              <a:t>VRy</a:t>
            </a:r>
            <a:r>
              <a:rPr lang="zh-TW" altLang="en-US" sz="2800" dirty="0"/>
              <a:t>、</a:t>
            </a:r>
            <a:r>
              <a:rPr lang="en-US" altLang="zh-TW" sz="2800" dirty="0" smtClean="0"/>
              <a:t>SW</a:t>
            </a:r>
            <a:endParaRPr lang="zh-TW" altLang="en-US" sz="40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085" y="2835951"/>
            <a:ext cx="4784260" cy="3661757"/>
          </a:xfrm>
          <a:prstGeom prst="rect">
            <a:avLst/>
          </a:prstGeom>
        </p:spPr>
      </p:pic>
      <p:sp>
        <p:nvSpPr>
          <p:cNvPr id="6" name="副標題 2"/>
          <p:cNvSpPr txBox="1">
            <a:spLocks/>
          </p:cNvSpPr>
          <p:nvPr/>
        </p:nvSpPr>
        <p:spPr>
          <a:xfrm>
            <a:off x="1826549" y="2748597"/>
            <a:ext cx="4707256" cy="169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smtClean="0"/>
              <a:t>SW </a:t>
            </a:r>
            <a:r>
              <a:rPr lang="zh-TW" altLang="en-US" sz="2800" dirty="0"/>
              <a:t>就是開關輸出的意思，在接好 </a:t>
            </a:r>
            <a:r>
              <a:rPr lang="en-US" altLang="zh-TW" sz="2800" dirty="0"/>
              <a:t>+5V </a:t>
            </a:r>
            <a:r>
              <a:rPr lang="zh-TW" altLang="en-US" sz="2800" dirty="0"/>
              <a:t>與 </a:t>
            </a:r>
            <a:r>
              <a:rPr lang="en-US" altLang="zh-TW" sz="2800" dirty="0"/>
              <a:t>GND</a:t>
            </a:r>
            <a:r>
              <a:rPr lang="zh-TW" altLang="en-US" sz="2800" dirty="0"/>
              <a:t>，而搖桿不按下的情況下，</a:t>
            </a:r>
            <a:r>
              <a:rPr lang="en-US" altLang="zh-TW" sz="2800" dirty="0" err="1"/>
              <a:t>Keyes_Sjoys</a:t>
            </a:r>
            <a:r>
              <a:rPr lang="en-US" altLang="zh-TW" sz="2800" dirty="0"/>
              <a:t> </a:t>
            </a:r>
            <a:r>
              <a:rPr lang="zh-TW" altLang="en-US" sz="2800" dirty="0"/>
              <a:t>的 </a:t>
            </a:r>
            <a:r>
              <a:rPr lang="en-US" altLang="zh-TW" sz="2800" dirty="0"/>
              <a:t>SW </a:t>
            </a:r>
            <a:r>
              <a:rPr lang="zh-TW" altLang="en-US" sz="2800" dirty="0"/>
              <a:t>會有電壓輸出，按下搖桿的話，</a:t>
            </a:r>
            <a:r>
              <a:rPr lang="en-US" altLang="zh-TW" sz="2800" dirty="0"/>
              <a:t>SW </a:t>
            </a:r>
            <a:r>
              <a:rPr lang="zh-TW" altLang="en-US" sz="2800" dirty="0"/>
              <a:t>會是 </a:t>
            </a:r>
            <a:r>
              <a:rPr lang="en-US" altLang="zh-TW" sz="2800" dirty="0"/>
              <a:t>0V</a:t>
            </a:r>
            <a:r>
              <a:rPr lang="zh-TW" altLang="en-US" sz="2800" dirty="0" smtClean="0"/>
              <a:t>。</a:t>
            </a:r>
            <a:endParaRPr lang="zh-TW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488522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2927" y="548785"/>
            <a:ext cx="3044711" cy="1171950"/>
          </a:xfrm>
        </p:spPr>
        <p:txBody>
          <a:bodyPr>
            <a:noAutofit/>
          </a:bodyPr>
          <a:lstStyle/>
          <a:p>
            <a:r>
              <a:rPr lang="zh-TW" altLang="en-US" sz="5400" b="1" dirty="0"/>
              <a:t>類比</a:t>
            </a:r>
            <a:r>
              <a:rPr lang="zh-TW" altLang="en-US" sz="5400" b="1" dirty="0" smtClean="0"/>
              <a:t>搖桿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92308" y="1956116"/>
            <a:ext cx="5355647" cy="1693169"/>
          </a:xfrm>
        </p:spPr>
        <p:txBody>
          <a:bodyPr>
            <a:noAutofit/>
          </a:bodyPr>
          <a:lstStyle/>
          <a:p>
            <a:r>
              <a:rPr lang="zh-TW" altLang="en-US" sz="2400" dirty="0"/>
              <a:t>至於 </a:t>
            </a:r>
            <a:r>
              <a:rPr lang="en-US" altLang="zh-TW" sz="2400" dirty="0" err="1"/>
              <a:t>VRx</a:t>
            </a:r>
            <a:r>
              <a:rPr lang="en-US" altLang="zh-TW" sz="2400" dirty="0"/>
              <a:t> </a:t>
            </a:r>
            <a:r>
              <a:rPr lang="zh-TW" altLang="en-US" sz="2400" dirty="0"/>
              <a:t>與 </a:t>
            </a:r>
            <a:r>
              <a:rPr lang="en-US" altLang="zh-TW" sz="2400" dirty="0" err="1"/>
              <a:t>VRy</a:t>
            </a:r>
            <a:r>
              <a:rPr lang="en-US" altLang="zh-TW" sz="2400" dirty="0"/>
              <a:t> </a:t>
            </a:r>
            <a:r>
              <a:rPr lang="zh-TW" altLang="en-US" sz="2400" dirty="0"/>
              <a:t>輸出，是以類別電壓輸出來表示目前搖桿的方向狀態，在未操作搖桿的情況下，</a:t>
            </a:r>
            <a:r>
              <a:rPr lang="en-US" altLang="zh-TW" sz="2400" dirty="0" err="1"/>
              <a:t>VRx</a:t>
            </a:r>
            <a:r>
              <a:rPr lang="en-US" altLang="zh-TW" sz="2400" dirty="0"/>
              <a:t> </a:t>
            </a:r>
            <a:r>
              <a:rPr lang="zh-TW" altLang="en-US" sz="2400" dirty="0"/>
              <a:t>與 </a:t>
            </a:r>
            <a:r>
              <a:rPr lang="en-US" altLang="zh-TW" sz="2400" dirty="0" err="1"/>
              <a:t>VRy</a:t>
            </a:r>
            <a:r>
              <a:rPr lang="en-US" altLang="zh-TW" sz="2400" dirty="0"/>
              <a:t> </a:t>
            </a:r>
            <a:r>
              <a:rPr lang="zh-TW" altLang="en-US" sz="2400" dirty="0"/>
              <a:t>大致是在 </a:t>
            </a:r>
            <a:r>
              <a:rPr lang="en-US" altLang="zh-TW" sz="2400" dirty="0"/>
              <a:t>2.5V</a:t>
            </a:r>
            <a:r>
              <a:rPr lang="zh-TW" altLang="en-US" sz="2400" dirty="0"/>
              <a:t>，如果在 </a:t>
            </a:r>
            <a:r>
              <a:rPr lang="en-US" altLang="zh-TW" sz="2400" dirty="0"/>
              <a:t>X </a:t>
            </a:r>
            <a:r>
              <a:rPr lang="zh-TW" altLang="en-US" sz="2400" dirty="0"/>
              <a:t>方向移動，</a:t>
            </a:r>
            <a:r>
              <a:rPr lang="en-US" altLang="zh-TW" sz="2400" dirty="0" err="1"/>
              <a:t>VRx</a:t>
            </a:r>
            <a:r>
              <a:rPr lang="en-US" altLang="zh-TW" sz="2400" dirty="0"/>
              <a:t> </a:t>
            </a:r>
            <a:r>
              <a:rPr lang="zh-TW" altLang="en-US" sz="2400" dirty="0"/>
              <a:t>會有 </a:t>
            </a:r>
            <a:r>
              <a:rPr lang="en-US" altLang="zh-TW" sz="2400" dirty="0"/>
              <a:t>0 </a:t>
            </a:r>
            <a:r>
              <a:rPr lang="zh-TW" altLang="en-US" sz="2400" dirty="0"/>
              <a:t>到 </a:t>
            </a:r>
            <a:r>
              <a:rPr lang="en-US" altLang="zh-TW" sz="2400" dirty="0"/>
              <a:t>5V </a:t>
            </a:r>
            <a:r>
              <a:rPr lang="zh-TW" altLang="en-US" sz="2400" dirty="0"/>
              <a:t>變化，如果在 </a:t>
            </a:r>
            <a:r>
              <a:rPr lang="en-US" altLang="zh-TW" sz="2400" dirty="0"/>
              <a:t>Y </a:t>
            </a:r>
            <a:r>
              <a:rPr lang="zh-TW" altLang="en-US" sz="2400" dirty="0"/>
              <a:t>方向移動，</a:t>
            </a:r>
            <a:r>
              <a:rPr lang="en-US" altLang="zh-TW" sz="2400" dirty="0" err="1"/>
              <a:t>VRy</a:t>
            </a:r>
            <a:r>
              <a:rPr lang="en-US" altLang="zh-TW" sz="2400" dirty="0"/>
              <a:t> </a:t>
            </a:r>
            <a:r>
              <a:rPr lang="zh-TW" altLang="en-US" sz="2400" dirty="0"/>
              <a:t>也是有 </a:t>
            </a:r>
            <a:r>
              <a:rPr lang="en-US" altLang="zh-TW" sz="2400" dirty="0"/>
              <a:t>0 </a:t>
            </a:r>
            <a:r>
              <a:rPr lang="zh-TW" altLang="en-US" sz="2400" dirty="0"/>
              <a:t>到 </a:t>
            </a:r>
            <a:r>
              <a:rPr lang="en-US" altLang="zh-TW" sz="2400" dirty="0"/>
              <a:t>5V </a:t>
            </a:r>
            <a:r>
              <a:rPr lang="zh-TW" altLang="en-US" sz="2400" dirty="0"/>
              <a:t>變化。</a:t>
            </a:r>
          </a:p>
          <a:p>
            <a:r>
              <a:rPr lang="zh-TW" altLang="en-US" sz="2400" dirty="0"/>
              <a:t>因此，可以將 </a:t>
            </a:r>
            <a:r>
              <a:rPr lang="en-US" altLang="zh-TW" sz="2400" dirty="0" err="1"/>
              <a:t>VRx</a:t>
            </a:r>
            <a:r>
              <a:rPr lang="en-US" altLang="zh-TW" sz="2400" dirty="0"/>
              <a:t> </a:t>
            </a:r>
            <a:r>
              <a:rPr lang="zh-TW" altLang="en-US" sz="2400" dirty="0"/>
              <a:t>與 </a:t>
            </a:r>
            <a:r>
              <a:rPr lang="en-US" altLang="zh-TW" sz="2400" dirty="0" err="1"/>
              <a:t>VRy</a:t>
            </a:r>
            <a:r>
              <a:rPr lang="en-US" altLang="zh-TW" sz="2400" dirty="0"/>
              <a:t> </a:t>
            </a:r>
            <a:r>
              <a:rPr lang="zh-TW" altLang="en-US" sz="2400" dirty="0"/>
              <a:t>接到 </a:t>
            </a:r>
            <a:r>
              <a:rPr lang="en-US" altLang="zh-TW" sz="2400" dirty="0"/>
              <a:t>Arduino </a:t>
            </a:r>
            <a:r>
              <a:rPr lang="zh-TW" altLang="en-US" sz="2400" dirty="0"/>
              <a:t>的類別腳位，依搖桿操作的方向，我實際量得 </a:t>
            </a:r>
            <a:r>
              <a:rPr lang="en-US" altLang="zh-TW" sz="2400" dirty="0"/>
              <a:t>Arduino </a:t>
            </a:r>
            <a:r>
              <a:rPr lang="zh-TW" altLang="en-US" sz="2400" dirty="0"/>
              <a:t>的類比輸入值變化為：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404" y="3308463"/>
            <a:ext cx="4391025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074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2927" y="548785"/>
            <a:ext cx="3044711" cy="1171950"/>
          </a:xfrm>
        </p:spPr>
        <p:txBody>
          <a:bodyPr>
            <a:noAutofit/>
          </a:bodyPr>
          <a:lstStyle/>
          <a:p>
            <a:r>
              <a:rPr lang="zh-TW" altLang="en-US" sz="5400" b="1" dirty="0"/>
              <a:t>類比</a:t>
            </a:r>
            <a:r>
              <a:rPr lang="zh-TW" altLang="en-US" sz="5400" b="1" dirty="0" smtClean="0"/>
              <a:t>搖桿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2927" y="1956116"/>
            <a:ext cx="3161088" cy="1693169"/>
          </a:xfrm>
        </p:spPr>
        <p:txBody>
          <a:bodyPr>
            <a:noAutofit/>
          </a:bodyPr>
          <a:lstStyle/>
          <a:p>
            <a:r>
              <a:rPr lang="zh-TW" altLang="en-US" sz="3600" b="1" smtClean="0"/>
              <a:t>類比搖桿與</a:t>
            </a:r>
            <a:r>
              <a:rPr lang="en-US" altLang="zh-TW" sz="3600" b="1" dirty="0" smtClean="0"/>
              <a:t>ARDUINO</a:t>
            </a:r>
            <a:r>
              <a:rPr lang="zh-TW" altLang="en-US" sz="3600" b="1" dirty="0" smtClean="0"/>
              <a:t>接法</a:t>
            </a:r>
            <a:endParaRPr lang="zh-TW" altLang="en-US" sz="3600" b="1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0"/>
          <a:stretch/>
        </p:blipFill>
        <p:spPr>
          <a:xfrm rot="5400000">
            <a:off x="5607628" y="1163927"/>
            <a:ext cx="5715000" cy="51454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27223" y="2046241"/>
            <a:ext cx="490451" cy="75645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34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129" y="133003"/>
            <a:ext cx="5157871" cy="4596329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1025"/>
            <a:ext cx="3556599" cy="4414886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556" y="270164"/>
            <a:ext cx="34671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電路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電路</Template>
  <TotalTime>143</TotalTime>
  <Words>209</Words>
  <Application>Microsoft Office PowerPoint</Application>
  <PresentationFormat>寬螢幕</PresentationFormat>
  <Paragraphs>11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0" baseType="lpstr">
      <vt:lpstr>新細明體</vt:lpstr>
      <vt:lpstr>Arial</vt:lpstr>
      <vt:lpstr>Trebuchet MS</vt:lpstr>
      <vt:lpstr>Tw Cen MT</vt:lpstr>
      <vt:lpstr>電路</vt:lpstr>
      <vt:lpstr>類比搖桿</vt:lpstr>
      <vt:lpstr>類比搖桿</vt:lpstr>
      <vt:lpstr>類比搖桿</vt:lpstr>
      <vt:lpstr>類比搖桿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類比搖桿</dc:title>
  <dc:creator>classxxx</dc:creator>
  <cp:lastModifiedBy>classxxx</cp:lastModifiedBy>
  <cp:revision>8</cp:revision>
  <dcterms:created xsi:type="dcterms:W3CDTF">2020-07-07T01:39:16Z</dcterms:created>
  <dcterms:modified xsi:type="dcterms:W3CDTF">2020-07-08T07:13:54Z</dcterms:modified>
</cp:coreProperties>
</file>