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5" r:id="rId6"/>
    <p:sldId id="264" r:id="rId7"/>
    <p:sldId id="259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01DC-063F-416E-9E09-42C4FBA4083E}" type="datetimeFigureOut">
              <a:rPr lang="zh-TW" altLang="en-US" smtClean="0"/>
              <a:t>2020/12/30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85C-02D1-4758-A7A9-2F896F826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68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01DC-063F-416E-9E09-42C4FBA4083E}" type="datetimeFigureOut">
              <a:rPr lang="zh-TW" altLang="en-US" smtClean="0"/>
              <a:t>2020/12/30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85C-02D1-4758-A7A9-2F896F826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32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01DC-063F-416E-9E09-42C4FBA4083E}" type="datetimeFigureOut">
              <a:rPr lang="zh-TW" altLang="en-US" smtClean="0"/>
              <a:t>2020/12/30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85C-02D1-4758-A7A9-2F896F826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35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01DC-063F-416E-9E09-42C4FBA4083E}" type="datetimeFigureOut">
              <a:rPr lang="zh-TW" altLang="en-US" smtClean="0"/>
              <a:t>2020/12/30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85C-02D1-4758-A7A9-2F896F826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93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01DC-063F-416E-9E09-42C4FBA4083E}" type="datetimeFigureOut">
              <a:rPr lang="zh-TW" altLang="en-US" smtClean="0"/>
              <a:t>2020/12/30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85C-02D1-4758-A7A9-2F896F826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35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01DC-063F-416E-9E09-42C4FBA4083E}" type="datetimeFigureOut">
              <a:rPr lang="zh-TW" altLang="en-US" smtClean="0"/>
              <a:t>2020/12/30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85C-02D1-4758-A7A9-2F896F826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29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01DC-063F-416E-9E09-42C4FBA4083E}" type="datetimeFigureOut">
              <a:rPr lang="zh-TW" altLang="en-US" smtClean="0"/>
              <a:t>2020/12/30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85C-02D1-4758-A7A9-2F896F826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80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01DC-063F-416E-9E09-42C4FBA4083E}" type="datetimeFigureOut">
              <a:rPr lang="zh-TW" altLang="en-US" smtClean="0"/>
              <a:t>2020/12/30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85C-02D1-4758-A7A9-2F896F826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57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01DC-063F-416E-9E09-42C4FBA4083E}" type="datetimeFigureOut">
              <a:rPr lang="zh-TW" altLang="en-US" smtClean="0"/>
              <a:t>2020/12/30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85C-02D1-4758-A7A9-2F896F826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2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01DC-063F-416E-9E09-42C4FBA4083E}" type="datetimeFigureOut">
              <a:rPr lang="zh-TW" altLang="en-US" smtClean="0"/>
              <a:t>2020/12/30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85C-02D1-4758-A7A9-2F896F826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68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01DC-063F-416E-9E09-42C4FBA4083E}" type="datetimeFigureOut">
              <a:rPr lang="zh-TW" altLang="en-US" smtClean="0"/>
              <a:t>2020/12/30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A85C-02D1-4758-A7A9-2F896F826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28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901DC-063F-416E-9E09-42C4FBA4083E}" type="datetimeFigureOut">
              <a:rPr lang="zh-TW" altLang="en-US" smtClean="0"/>
              <a:t>2020/12/30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FA85C-02D1-4758-A7A9-2F896F826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80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lc.edu.tw/blog/gallery/868/868-3402520.sb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r>
              <a:rPr lang="en-US" altLang="zh-TW" dirty="0" smtClean="0"/>
              <a:t>http://blog.ilc.edu.tw/blog/index.php?op=printView&amp;articleId=624107&amp;blogId=4950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36295" y="11064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Arduino(</a:t>
            </a:r>
            <a:r>
              <a:rPr lang="zh-TW" alt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搖桿</a:t>
            </a:r>
            <a:r>
              <a:rPr lang="en-US" altLang="zh-TW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r>
              <a:rPr lang="en-US" altLang="zh-TW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zh-TW" alt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資料來源：宜蘭縣竹林國小 陳金助老師</a:t>
            </a:r>
          </a:p>
          <a:p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雙軸按鍵搖桿：</a:t>
            </a:r>
            <a:endParaRPr lang="zh-TW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0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1600" y="1619250"/>
            <a:ext cx="77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三、其他</a:t>
            </a:r>
            <a:endParaRPr lang="zh-TW" alt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十字搖桿為一個雙向的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10K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電阻器，所以請參考第九課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可變電阻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設計相關活動。</a:t>
            </a:r>
          </a:p>
          <a:p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延伸：加在自走車上變成線控自走車。</a:t>
            </a:r>
          </a:p>
          <a:p>
            <a:r>
              <a:rPr lang="zh-TW" altLang="en-US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四、遊戲設計</a:t>
            </a:r>
            <a:endParaRPr lang="zh-TW" alt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常見的許多電腦遊戲都會運用搖桿來操控腳色移動，我們也可以模仿製作類似的遊戲。</a:t>
            </a:r>
          </a:p>
          <a:p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如果增加一些飛彈射擊，就可以變成射擊遊戲。</a:t>
            </a:r>
          </a:p>
          <a:p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如果加一些水果掉下來，就可以變成猴子接水果遊戲。</a:t>
            </a:r>
          </a:p>
          <a:p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打磚塊遊戲的棍子可以使用搖桿來操控。</a:t>
            </a:r>
          </a:p>
          <a:p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其他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2D(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維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的遊戲。</a:t>
            </a:r>
            <a:endParaRPr lang="zh-TW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3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25" y="660515"/>
            <a:ext cx="4638675" cy="5753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63579" y="957789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特性：</a:t>
            </a:r>
            <a:endParaRPr lang="zh-TW" altLang="en-US" sz="36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兩</a:t>
            </a:r>
            <a:r>
              <a:rPr lang="zh-TW" alt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路類比量輸出</a:t>
            </a:r>
            <a:r>
              <a:rPr lang="zh-TW" alt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，</a:t>
            </a:r>
            <a:r>
              <a:rPr lang="en-US" altLang="zh-TW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lang="en-US" altLang="zh-TW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zh-TW" alt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一路</a:t>
            </a:r>
            <a:r>
              <a:rPr lang="zh-TW" alt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數位量輸出；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十字</a:t>
            </a:r>
            <a:r>
              <a:rPr lang="zh-TW" alt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搖桿為一個雙向的</a:t>
            </a:r>
            <a:r>
              <a:rPr lang="en-US" altLang="zh-TW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10K</a:t>
            </a:r>
            <a:r>
              <a:rPr lang="zh-TW" alt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電阻器，隨著搖杆方向不同，</a:t>
            </a:r>
            <a:r>
              <a:rPr lang="en-US" altLang="zh-TW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zh-TW" alt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、</a:t>
            </a:r>
            <a:r>
              <a:rPr lang="en-US" altLang="zh-TW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</a:t>
            </a:r>
            <a:r>
              <a:rPr lang="zh-TW" alt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軸的電阻值隨著變化。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向下</a:t>
            </a:r>
            <a:r>
              <a:rPr lang="zh-TW" altLang="en-US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按搖杆，可以觸動一個開關，為數位輸出。</a:t>
            </a:r>
            <a:endParaRPr lang="zh-TW" alt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AutoShape 2" descr="http://blog.ilc.edu.tw/blog/gallery/868/previews-med/868-34014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75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d13d907-a-8e4f0c7c-s-sites.googlegroups.com/a/mail.phc.edu.tw/awen-o-guo-xiao-zi-xun-zu/105a-scratch/shuangzhouanjianyaoganjieshaoyuyingyong/arduino_joystick.png?attachauth=ANoY7cp5wIP1Nlm_8iNK3EYiO4awvDMLNcFYKcM0VbsZA9T3XWp9SABM0eJ9dnpiqmVsjWqpz7b_FSaBCRGDM_20UMvQnPTBn6dYqlodVZcm9Szwudr7fcclKVHb81T-ugeMrMEjQ89HQbYGsZQYotyF088mO5CrYJNCy8uehAmh9ECP04QPYT9XEAYfj2E1yBs789MZs71j6muhkECZ_nLH35EmuLSKD5y0wwW-meL7-7oPbJYXAYBoCDZqUFd6xARbT1C-r-X0PjmMndcrwN-u_g8-1dEe-Hpx1MpA1owOvG4DlmQFPbQ7QfftGcWSBXTC5qdGHccv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21" y="569624"/>
            <a:ext cx="7435798" cy="55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07975" y="143747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600" dirty="0"/>
              <a:t>搖桿有五個接腳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r>
              <a:rPr lang="en-US" altLang="zh-TW" sz="3600" dirty="0" err="1" smtClean="0"/>
              <a:t>GND</a:t>
            </a:r>
            <a:r>
              <a:rPr lang="zh-TW" altLang="en-US" sz="3600" dirty="0"/>
              <a:t>接地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r>
              <a:rPr lang="en-US" altLang="zh-TW" sz="3600" dirty="0" smtClean="0"/>
              <a:t>+</a:t>
            </a:r>
            <a:r>
              <a:rPr lang="en-US" altLang="zh-TW" sz="3600" dirty="0" err="1"/>
              <a:t>5V</a:t>
            </a:r>
            <a:r>
              <a:rPr lang="zh-TW" altLang="en-US" sz="3600" dirty="0"/>
              <a:t>接</a:t>
            </a:r>
            <a:r>
              <a:rPr lang="en-US" altLang="zh-TW" sz="3600" dirty="0" err="1"/>
              <a:t>5V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r>
              <a:rPr lang="en-US" altLang="zh-TW" sz="3600" dirty="0" err="1" smtClean="0"/>
              <a:t>VRx</a:t>
            </a:r>
            <a:r>
              <a:rPr lang="zh-TW" altLang="en-US" sz="3600" dirty="0"/>
              <a:t>接類比腳</a:t>
            </a:r>
            <a:r>
              <a:rPr lang="en-US" altLang="zh-TW" sz="3600" dirty="0" err="1"/>
              <a:t>A0</a:t>
            </a:r>
            <a:r>
              <a:rPr lang="zh-TW" altLang="en-US" sz="3600" dirty="0"/>
              <a:t>輸入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r>
              <a:rPr lang="en-US" altLang="zh-TW" sz="3600" dirty="0" err="1" smtClean="0"/>
              <a:t>VRy</a:t>
            </a:r>
            <a:r>
              <a:rPr lang="zh-TW" altLang="en-US" sz="3600" dirty="0"/>
              <a:t>接類比腳</a:t>
            </a:r>
            <a:r>
              <a:rPr lang="en-US" altLang="zh-TW" sz="3600" dirty="0"/>
              <a:t>A1</a:t>
            </a:r>
            <a:r>
              <a:rPr lang="zh-TW" altLang="en-US" sz="3600" dirty="0"/>
              <a:t>輸入</a:t>
            </a:r>
            <a:r>
              <a:rPr lang="zh-TW" altLang="en-US" sz="3600" dirty="0" smtClean="0"/>
              <a:t>，</a:t>
            </a:r>
            <a:endParaRPr lang="en-US" altLang="zh-TW" sz="3600" dirty="0" smtClean="0"/>
          </a:p>
          <a:p>
            <a:r>
              <a:rPr lang="en-US" altLang="zh-TW" sz="3600" dirty="0" smtClean="0"/>
              <a:t>SW</a:t>
            </a:r>
            <a:r>
              <a:rPr lang="zh-TW" altLang="en-US" sz="3600" dirty="0"/>
              <a:t>接類比腳</a:t>
            </a:r>
            <a:r>
              <a:rPr lang="en-US" altLang="zh-TW" sz="3600" dirty="0" err="1"/>
              <a:t>A2</a:t>
            </a:r>
            <a:r>
              <a:rPr lang="zh-TW" altLang="en-US" sz="3600" dirty="0"/>
              <a:t>輸入</a:t>
            </a:r>
            <a:r>
              <a:rPr lang="en-US" altLang="zh-TW" sz="3600" dirty="0"/>
              <a:t>(SW</a:t>
            </a:r>
            <a:r>
              <a:rPr lang="zh-TW" altLang="en-US" sz="3600" dirty="0"/>
              <a:t>也可以接數位輸入</a:t>
            </a:r>
            <a:r>
              <a:rPr lang="en-US" altLang="zh-TW" sz="3600" dirty="0"/>
              <a:t>)</a:t>
            </a:r>
            <a:r>
              <a:rPr lang="zh-TW" altLang="en-US" sz="3600" dirty="0"/>
              <a:t>。</a:t>
            </a:r>
            <a:endParaRPr lang="zh-TW" alt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AutoShape 2" descr="http://blog.ilc.edu.tw/blog/gallery/868/previews-med/868-34014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115987" y="596181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圖片來源：</a:t>
            </a:r>
            <a:r>
              <a:rPr lang="zh-TW" altLang="en-US" dirty="0"/>
              <a:t>文澳國小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362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b="7322"/>
          <a:stretch/>
        </p:blipFill>
        <p:spPr>
          <a:xfrm>
            <a:off x="1603948" y="149902"/>
            <a:ext cx="9144000" cy="6355829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169233" y="5036695"/>
            <a:ext cx="1633928" cy="16339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461100" y="5391994"/>
            <a:ext cx="1710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添加擴展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7541"/>
          <a:stretch/>
        </p:blipFill>
        <p:spPr>
          <a:xfrm>
            <a:off x="1853783" y="329784"/>
            <a:ext cx="9144000" cy="6340839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7300209" y="944379"/>
            <a:ext cx="3432747" cy="26082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010117" y="3269370"/>
            <a:ext cx="1710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畫筆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2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5857" t="12681" r="27727" b="16819"/>
          <a:stretch/>
        </p:blipFill>
        <p:spPr>
          <a:xfrm>
            <a:off x="1993691" y="55738"/>
            <a:ext cx="8484434" cy="67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3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9587" y="914400"/>
            <a:ext cx="108079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將類比腳位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A0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、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A1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、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A2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讀到的值分別用變數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、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、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來表示，方便程式寫作。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操作搖桿移動角色，就會畫出移動的軌跡。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按下按鍵，清除筆跡，重新開始畫軌跡。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理論上不動搖桿時，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、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軸的值為中間值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512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，搖動搖桿分別會加或減，最高為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1023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最低為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，實際上因為材料關係，會有一些變化。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畫圖時要做一些公式轉換，才可以轉換成畫面上的座標位置。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實際畫圖時發現搖桿移動太靈敏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間隔太小</a:t>
            </a:r>
            <a:r>
              <a:rPr lang="en-US" altLang="zh-TW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zh-TW" alt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無法控制微調。</a:t>
            </a:r>
            <a:endParaRPr lang="zh-TW" alt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70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40875" t="17924" r="29453" b="15940"/>
          <a:stretch/>
        </p:blipFill>
        <p:spPr>
          <a:xfrm>
            <a:off x="1109272" y="322286"/>
            <a:ext cx="3657600" cy="61143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39563" t="17487" r="36011" b="13224"/>
          <a:stretch/>
        </p:blipFill>
        <p:spPr>
          <a:xfrm>
            <a:off x="4932571" y="95444"/>
            <a:ext cx="3087167" cy="65679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38415" t="34754" r="35846" b="43388"/>
          <a:stretch/>
        </p:blipFill>
        <p:spPr>
          <a:xfrm>
            <a:off x="8019738" y="2503359"/>
            <a:ext cx="3506650" cy="22335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23631" y="5515502"/>
            <a:ext cx="5532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改成用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[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如果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...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那麼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...]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來判斷往哪個方向移動。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15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52" y="270977"/>
            <a:ext cx="6810172" cy="65870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96200" y="23767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在舞台的背景畫上迷宮圖形。</a:t>
            </a:r>
          </a:p>
          <a:p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主要程式同上，多加判斷過關或死掉的指令。</a:t>
            </a:r>
          </a:p>
          <a:p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程式下載：</a:t>
            </a:r>
            <a:r>
              <a:rPr lang="zh-TW" alt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搖桿走迷宮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hlinkClick r:id="rId3"/>
              </a:rPr>
              <a:t>.sb2</a:t>
            </a:r>
            <a:endParaRPr lang="zh-TW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7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377</Words>
  <Application>Microsoft Office PowerPoint</Application>
  <PresentationFormat>寬螢幕</PresentationFormat>
  <Paragraphs>36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ws</dc:creator>
  <cp:lastModifiedBy>worker3</cp:lastModifiedBy>
  <cp:revision>8</cp:revision>
  <dcterms:created xsi:type="dcterms:W3CDTF">2020-12-30T01:13:44Z</dcterms:created>
  <dcterms:modified xsi:type="dcterms:W3CDTF">2020-12-30T02:53:42Z</dcterms:modified>
</cp:coreProperties>
</file>