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7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54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15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62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12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38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05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35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02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44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79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57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C9F23-F7A2-44EC-8B28-A84FA2956534}" type="datetimeFigureOut">
              <a:rPr lang="zh-TW" altLang="en-US" smtClean="0"/>
              <a:t>2020/12/24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4CF4-3A78-4DAC-8BEF-18B4E60CA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00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277655" y="582280"/>
            <a:ext cx="69557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如何重新開機</a:t>
            </a: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730245"/>
              </p:ext>
            </p:extLst>
          </p:nvPr>
        </p:nvGraphicFramePr>
        <p:xfrm>
          <a:off x="1000587" y="3066747"/>
          <a:ext cx="2707115" cy="2694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2" name="物件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0587" y="3066747"/>
                        <a:ext cx="2707115" cy="2694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圖片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804" b="100000" l="1205" r="94177">
                        <a14:foregroundMark x1="20884" y1="8016" x2="20884" y2="8016"/>
                        <a14:foregroundMark x1="86546" y1="12425" x2="86546" y2="12425"/>
                        <a14:foregroundMark x1="94177" y1="7415" x2="94177" y2="7415"/>
                        <a14:foregroundMark x1="69880" y1="2004" x2="69880" y2="2004"/>
                        <a14:foregroundMark x1="35141" y1="57515" x2="35141" y2="57515"/>
                        <a14:foregroundMark x1="32129" y1="44689" x2="32129" y2="44689"/>
                        <a14:foregroundMark x1="23494" y1="28056" x2="23494" y2="28056"/>
                        <a14:foregroundMark x1="76908" y1="25451" x2="76908" y2="25451"/>
                        <a14:foregroundMark x1="50602" y1="18437" x2="50602" y2="18437"/>
                        <a14:backgroundMark x1="26305" y1="9218" x2="26305" y2="9218"/>
                        <a14:backgroundMark x1="4618" y1="12826" x2="4618" y2="128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03663" y="2959437"/>
            <a:ext cx="1993572" cy="1997575"/>
          </a:xfrm>
          <a:prstGeom prst="rect">
            <a:avLst/>
          </a:prstGeom>
        </p:spPr>
      </p:pic>
      <p:sp>
        <p:nvSpPr>
          <p:cNvPr id="11" name="向右箭號 10"/>
          <p:cNvSpPr/>
          <p:nvPr/>
        </p:nvSpPr>
        <p:spPr>
          <a:xfrm>
            <a:off x="4283901" y="3958225"/>
            <a:ext cx="1252603" cy="676405"/>
          </a:xfrm>
          <a:prstGeom prst="righ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6207" l="9949" r="89880">
                        <a14:backgroundMark x1="4974" y1="18103" x2="4974" y2="18103"/>
                        <a14:backgroundMark x1="79417" y1="20517" x2="79417" y2="20517"/>
                        <a14:backgroundMark x1="96741" y1="43966" x2="96741" y2="439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4370" y="2294809"/>
            <a:ext cx="3012615" cy="2997113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7897235" y="5371677"/>
            <a:ext cx="42947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重新啟動</a:t>
            </a:r>
          </a:p>
        </p:txBody>
      </p:sp>
    </p:spTree>
    <p:extLst>
      <p:ext uri="{BB962C8B-B14F-4D97-AF65-F5344CB8AC3E}">
        <p14:creationId xmlns:p14="http://schemas.microsoft.com/office/powerpoint/2010/main" val="283452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277655" y="582280"/>
            <a:ext cx="65998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800" dirty="0">
                <a:solidFill>
                  <a:srgbClr val="17294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</a:t>
            </a:r>
            <a:r>
              <a:rPr lang="zh-TW" altLang="en-US" sz="8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9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關機</a:t>
            </a:r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730245"/>
              </p:ext>
            </p:extLst>
          </p:nvPr>
        </p:nvGraphicFramePr>
        <p:xfrm>
          <a:off x="1000587" y="3066747"/>
          <a:ext cx="2707115" cy="2694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7" name="物件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0587" y="3066747"/>
                        <a:ext cx="2707115" cy="2694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圖片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804" b="100000" l="1205" r="94177">
                        <a14:foregroundMark x1="20884" y1="8016" x2="20884" y2="8016"/>
                        <a14:foregroundMark x1="86546" y1="12425" x2="86546" y2="12425"/>
                        <a14:foregroundMark x1="94177" y1="7415" x2="94177" y2="7415"/>
                        <a14:foregroundMark x1="69880" y1="2004" x2="69880" y2="2004"/>
                        <a14:foregroundMark x1="35141" y1="57515" x2="35141" y2="57515"/>
                        <a14:foregroundMark x1="32129" y1="44689" x2="32129" y2="44689"/>
                        <a14:foregroundMark x1="23494" y1="28056" x2="23494" y2="28056"/>
                        <a14:foregroundMark x1="76908" y1="25451" x2="76908" y2="25451"/>
                        <a14:foregroundMark x1="50602" y1="18437" x2="50602" y2="18437"/>
                        <a14:backgroundMark x1="26305" y1="9218" x2="26305" y2="9218"/>
                        <a14:backgroundMark x1="4618" y1="12826" x2="4618" y2="128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46636" y="3154679"/>
            <a:ext cx="1993572" cy="1997575"/>
          </a:xfrm>
          <a:prstGeom prst="rect">
            <a:avLst/>
          </a:prstGeom>
        </p:spPr>
      </p:pic>
      <p:sp>
        <p:nvSpPr>
          <p:cNvPr id="11" name="向右箭號 10"/>
          <p:cNvSpPr/>
          <p:nvPr/>
        </p:nvSpPr>
        <p:spPr>
          <a:xfrm>
            <a:off x="7615699" y="3988348"/>
            <a:ext cx="1252603" cy="676405"/>
          </a:xfrm>
          <a:prstGeom prst="righ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3969783" y="4094884"/>
            <a:ext cx="1252603" cy="676405"/>
          </a:xfrm>
          <a:prstGeom prst="righ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8926362" y="3154679"/>
            <a:ext cx="326563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關機</a:t>
            </a:r>
          </a:p>
        </p:txBody>
      </p:sp>
    </p:spTree>
    <p:extLst>
      <p:ext uri="{BB962C8B-B14F-4D97-AF65-F5344CB8AC3E}">
        <p14:creationId xmlns:p14="http://schemas.microsoft.com/office/powerpoint/2010/main" val="1705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149" y="841489"/>
            <a:ext cx="2381250" cy="447675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79757" r="1244" b="9129"/>
          <a:stretch/>
        </p:blipFill>
        <p:spPr>
          <a:xfrm>
            <a:off x="2039779" y="4505758"/>
            <a:ext cx="2351636" cy="429769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/>
          <a:srcRect r="4775"/>
          <a:stretch/>
        </p:blipFill>
        <p:spPr>
          <a:xfrm>
            <a:off x="2039779" y="3544428"/>
            <a:ext cx="2331053" cy="89551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39779" y="4946764"/>
            <a:ext cx="409575" cy="37147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074149" y="831250"/>
            <a:ext cx="2381250" cy="27304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28A717C-BE88-44DB-9585-C9F7811CB692}"/>
              </a:ext>
            </a:extLst>
          </p:cNvPr>
          <p:cNvSpPr txBox="1"/>
          <p:nvPr/>
        </p:nvSpPr>
        <p:spPr>
          <a:xfrm>
            <a:off x="2330263" y="3807520"/>
            <a:ext cx="732977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關機</a:t>
            </a:r>
          </a:p>
        </p:txBody>
      </p:sp>
    </p:spTree>
    <p:extLst>
      <p:ext uri="{BB962C8B-B14F-4D97-AF65-F5344CB8AC3E}">
        <p14:creationId xmlns:p14="http://schemas.microsoft.com/office/powerpoint/2010/main" val="164165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remove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</Words>
  <Application>Microsoft Office PowerPoint</Application>
  <PresentationFormat>寬螢幕</PresentationFormat>
  <Paragraphs>5</Paragraphs>
  <Slides>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Office 佈景主題</vt:lpstr>
      <vt:lpstr>Image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user</cp:lastModifiedBy>
  <cp:revision>15</cp:revision>
  <cp:lastPrinted>2020-09-29T05:46:17Z</cp:lastPrinted>
  <dcterms:created xsi:type="dcterms:W3CDTF">2020-09-29T05:41:35Z</dcterms:created>
  <dcterms:modified xsi:type="dcterms:W3CDTF">2020-12-24T13:50:02Z</dcterms:modified>
</cp:coreProperties>
</file>