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2"/>
  </p:notesMasterIdLst>
  <p:handoutMasterIdLst>
    <p:handoutMasterId r:id="rId13"/>
  </p:handoutMasterIdLst>
  <p:sldIdLst>
    <p:sldId id="259" r:id="rId5"/>
    <p:sldId id="258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08" y="3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7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3E4F5BE-8BAD-44CC-9FA9-A27C3B01AFA1}" type="datetime1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2020/12/22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6E42EF-B2A2-4428-A098-E6934E2840B8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‹#›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66190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5A0165F3-2C0C-4B36-88CB-A4C6DCC66C13}" type="datetime1">
              <a:rPr lang="zh-TW" altLang="en-US" noProof="0" smtClean="0"/>
              <a:t>2020/12/22</a:t>
            </a:fld>
            <a:endParaRPr lang="zh-TW" altLang="en-US" noProof="0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923716F0-385D-4F6E-BE54-A09D410D24C2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683426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23716F0-385D-4F6E-BE54-A09D410D24C2}" type="slidenum">
              <a:rPr lang="en-US" altLang="zh-TW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25586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23716F0-385D-4F6E-BE54-A09D410D24C2}" type="slidenum">
              <a:rPr lang="en-US" altLang="zh-TW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6846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23716F0-385D-4F6E-BE54-A09D410D24C2}" type="slidenum">
              <a:rPr lang="en-US" altLang="zh-TW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274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23716F0-385D-4F6E-BE54-A09D410D24C2}" type="slidenum">
              <a:rPr lang="en-US" altLang="zh-TW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2400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23716F0-385D-4F6E-BE54-A09D410D24C2}" type="slidenum">
              <a:rPr lang="en-US" altLang="zh-TW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1197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23716F0-385D-4F6E-BE54-A09D410D24C2}" type="slidenum">
              <a:rPr lang="en-US" altLang="zh-TW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3806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23716F0-385D-4F6E-BE54-A09D410D24C2}" type="slidenum">
              <a:rPr lang="en-US" altLang="zh-TW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734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 rtlCol="0"/>
          <a:lstStyle>
            <a:lvl1pPr marR="9144" algn="l">
              <a:defRPr sz="4000" b="1" cap="all" spc="0" baseline="0">
                <a:solidFill>
                  <a:schemeClr val="tx2"/>
                </a:solidFill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pPr rtl="0"/>
            <a:r>
              <a:rPr lang="zh-TW" altLang="en-US" noProof="0" smtClean="0"/>
              <a:t>按一下以編輯母片標題樣式</a:t>
            </a:r>
            <a:endParaRPr kumimoji="0" lang="zh-TW" altLang="en-US" noProof="0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rtlCol="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rtl="0"/>
            <a:r>
              <a:rPr lang="zh-TW" altLang="en-US" noProof="0" smtClean="0"/>
              <a:t>按一下以編輯母片副標題樣式</a:t>
            </a:r>
            <a:endParaRPr lang="zh-TW" altLang="en-US" noProof="0" dirty="0"/>
          </a:p>
        </p:txBody>
      </p:sp>
      <p:sp>
        <p:nvSpPr>
          <p:cNvPr id="17" name="頁尾預留位置 1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28" name="日期預留位置 2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E0D275-F9CA-4E90-AD7C-1DE649A6A5F3}" type="datetime1">
              <a:rPr lang="zh-TW" altLang="en-US" noProof="0" smtClean="0"/>
              <a:t>2020/12/22</a:t>
            </a:fld>
            <a:endParaRPr lang="zh-TW" altLang="en-US" noProof="0" dirty="0"/>
          </a:p>
        </p:txBody>
      </p:sp>
      <p:sp>
        <p:nvSpPr>
          <p:cNvPr id="29" name="投影片編號預留位置 2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66747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vert" rtlCol="0"/>
          <a:lstStyle/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  <a:p>
            <a:pPr lvl="1" rtl="0" eaLnBrk="1" latinLnBrk="0" hangingPunct="1"/>
            <a:r>
              <a:rPr lang="zh-TW" altLang="en-US" noProof="0" smtClean="0"/>
              <a:t>第二層</a:t>
            </a:r>
          </a:p>
          <a:p>
            <a:pPr lvl="2" rtl="0" eaLnBrk="1" latinLnBrk="0" hangingPunct="1"/>
            <a:r>
              <a:rPr lang="zh-TW" altLang="en-US" noProof="0" smtClean="0"/>
              <a:t>第三層</a:t>
            </a:r>
          </a:p>
          <a:p>
            <a:pPr lvl="3" rtl="0" eaLnBrk="1" latinLnBrk="0" hangingPunct="1"/>
            <a:r>
              <a:rPr lang="zh-TW" altLang="en-US" noProof="0" smtClean="0"/>
              <a:t>第四層</a:t>
            </a:r>
          </a:p>
          <a:p>
            <a:pPr lvl="4" rtl="0" eaLnBrk="1" latinLnBrk="0" hangingPunct="1"/>
            <a:r>
              <a:rPr lang="zh-TW" altLang="en-US" noProof="0" smtClean="0"/>
              <a:t>第五層</a:t>
            </a:r>
            <a:endParaRPr kumimoji="0"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A96A0B-2C72-45DA-B925-405DB57C1F76}" type="datetime1">
              <a:rPr lang="zh-TW" altLang="en-US" noProof="0" smtClean="0"/>
              <a:t>2020/12/22</a:t>
            </a:fld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17344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vert" rtlCol="0" anchor="ctr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vert" rtlCol="0"/>
          <a:lstStyle/>
          <a:p>
            <a:pPr lvl="0" rtl="0" eaLnBrk="1" latinLnBrk="0" hangingPunct="1"/>
            <a:r>
              <a:rPr lang="zh-TW" altLang="en-US" smtClean="0"/>
              <a:t>按一下以編輯母片文字樣式</a:t>
            </a:r>
          </a:p>
          <a:p>
            <a:pPr lvl="1" rtl="0" eaLnBrk="1" latinLnBrk="0" hangingPunct="1"/>
            <a:r>
              <a:rPr lang="zh-TW" altLang="en-US" smtClean="0"/>
              <a:t>第二層</a:t>
            </a:r>
          </a:p>
          <a:p>
            <a:pPr lvl="2" rtl="0" eaLnBrk="1" latinLnBrk="0" hangingPunct="1"/>
            <a:r>
              <a:rPr lang="zh-TW" altLang="en-US" smtClean="0"/>
              <a:t>第三層</a:t>
            </a:r>
          </a:p>
          <a:p>
            <a:pPr lvl="3" rtl="0" eaLnBrk="1" latinLnBrk="0" hangingPunct="1"/>
            <a:r>
              <a:rPr lang="zh-TW" altLang="en-US" smtClean="0"/>
              <a:t>第四層</a:t>
            </a:r>
          </a:p>
          <a:p>
            <a:pPr lvl="4" rtl="0" eaLnBrk="1" latinLnBrk="0" hangingPunct="1"/>
            <a:r>
              <a:rPr lang="zh-TW" altLang="en-US" smtClean="0"/>
              <a:t>第五層</a:t>
            </a:r>
            <a:endParaRPr kumimoji="0"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26C045-501F-4625-B2DD-741DEF117DBF}" type="datetime1">
              <a:rPr lang="zh-TW" altLang="en-US" smtClean="0"/>
              <a:t>2020/12/22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556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  <a:p>
            <a:pPr lvl="1" rtl="0" eaLnBrk="1" latinLnBrk="0" hangingPunct="1"/>
            <a:r>
              <a:rPr lang="zh-TW" altLang="en-US" noProof="0" smtClean="0"/>
              <a:t>第二層</a:t>
            </a:r>
          </a:p>
          <a:p>
            <a:pPr lvl="2" rtl="0" eaLnBrk="1" latinLnBrk="0" hangingPunct="1"/>
            <a:r>
              <a:rPr lang="zh-TW" altLang="en-US" noProof="0" smtClean="0"/>
              <a:t>第三層</a:t>
            </a:r>
          </a:p>
          <a:p>
            <a:pPr lvl="3" rtl="0" eaLnBrk="1" latinLnBrk="0" hangingPunct="1"/>
            <a:r>
              <a:rPr lang="zh-TW" altLang="en-US" noProof="0" smtClean="0"/>
              <a:t>第四層</a:t>
            </a:r>
          </a:p>
          <a:p>
            <a:pPr lvl="4" rtl="0" eaLnBrk="1" latinLnBrk="0" hangingPunct="1"/>
            <a:r>
              <a:rPr lang="zh-TW" altLang="en-US" noProof="0" smtClean="0"/>
              <a:t>第五層</a:t>
            </a:r>
            <a:endParaRPr kumimoji="0"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E290D3-300D-4C45-A6FB-BDDC68C85650}" type="datetime1">
              <a:rPr lang="zh-TW" altLang="en-US" noProof="0" smtClean="0"/>
              <a:t>2020/12/22</a:t>
            </a:fld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7778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 rtlCol="0"/>
          <a:lstStyle>
            <a:lvl1pPr algn="l">
              <a:buNone/>
              <a:defRPr sz="3800" b="0" cap="none" spc="-150" baseline="0"/>
            </a:lvl1pPr>
            <a:extLst/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rtlCol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313362-0F39-4486-ADAF-1D49331B9983}" type="datetime1">
              <a:rPr lang="zh-TW" altLang="en-US" noProof="0" smtClean="0"/>
              <a:t>2020/12/22</a:t>
            </a:fld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9606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 rtlCol="0"/>
          <a:lstStyle>
            <a:lvl1pPr>
              <a:defRPr sz="2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extLst/>
          </a:lstStyle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  <a:p>
            <a:pPr lvl="1" rtl="0" eaLnBrk="1" latinLnBrk="0" hangingPunct="1"/>
            <a:r>
              <a:rPr lang="zh-TW" altLang="en-US" noProof="0" smtClean="0"/>
              <a:t>第二層</a:t>
            </a:r>
          </a:p>
          <a:p>
            <a:pPr lvl="2" rtl="0" eaLnBrk="1" latinLnBrk="0" hangingPunct="1"/>
            <a:r>
              <a:rPr lang="zh-TW" altLang="en-US" noProof="0" smtClean="0"/>
              <a:t>第三層</a:t>
            </a:r>
          </a:p>
          <a:p>
            <a:pPr lvl="3" rtl="0" eaLnBrk="1" latinLnBrk="0" hangingPunct="1"/>
            <a:r>
              <a:rPr lang="zh-TW" altLang="en-US" noProof="0" smtClean="0"/>
              <a:t>第四層</a:t>
            </a:r>
          </a:p>
          <a:p>
            <a:pPr lvl="4" rtl="0" eaLnBrk="1" latinLnBrk="0" hangingPunct="1"/>
            <a:r>
              <a:rPr lang="zh-TW" altLang="en-US" noProof="0" smtClean="0"/>
              <a:t>第五層</a:t>
            </a:r>
            <a:endParaRPr kumimoji="0" lang="zh-TW" altLang="en-US" noProof="0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 rtlCol="0"/>
          <a:lstStyle>
            <a:lvl1pPr>
              <a:defRPr sz="2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extLst/>
          </a:lstStyle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  <a:p>
            <a:pPr lvl="1" rtl="0" eaLnBrk="1" latinLnBrk="0" hangingPunct="1"/>
            <a:r>
              <a:rPr lang="zh-TW" altLang="en-US" noProof="0" smtClean="0"/>
              <a:t>第二層</a:t>
            </a:r>
          </a:p>
          <a:p>
            <a:pPr lvl="2" rtl="0" eaLnBrk="1" latinLnBrk="0" hangingPunct="1"/>
            <a:r>
              <a:rPr lang="zh-TW" altLang="en-US" noProof="0" smtClean="0"/>
              <a:t>第三層</a:t>
            </a:r>
          </a:p>
          <a:p>
            <a:pPr lvl="3" rtl="0" eaLnBrk="1" latinLnBrk="0" hangingPunct="1"/>
            <a:r>
              <a:rPr lang="zh-TW" altLang="en-US" noProof="0" smtClean="0"/>
              <a:t>第四層</a:t>
            </a:r>
          </a:p>
          <a:p>
            <a:pPr lvl="4" rtl="0" eaLnBrk="1" latinLnBrk="0" hangingPunct="1"/>
            <a:r>
              <a:rPr lang="zh-TW" altLang="en-US" noProof="0" smtClean="0"/>
              <a:t>第五層</a:t>
            </a:r>
            <a:endParaRPr kumimoji="0"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2127CCC2-BD87-44B0-B4B5-42DD31782651}" type="datetime1">
              <a:rPr lang="zh-TW" altLang="en-US" smtClean="0"/>
              <a:t>2020/12/22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1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401CF334-2D5C-4859-84A6-CA7E6E43FAEB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4950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rtlCol="0" anchor="t"/>
          <a:lstStyle>
            <a:lvl1pPr>
              <a:defRPr sz="4000"/>
            </a:lvl1pPr>
            <a:extLst/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rtlCol="0" anchor="ctr"/>
          <a:lstStyle>
            <a:lvl1pPr marL="73152" indent="0" algn="l">
              <a:buNone/>
              <a:defRPr sz="2400" b="0">
                <a:solidFill>
                  <a:schemeClr val="accent3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5" name="內容預留位置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  <a:p>
            <a:pPr lvl="1" rtl="0" eaLnBrk="1" latinLnBrk="0" hangingPunct="1"/>
            <a:r>
              <a:rPr lang="zh-TW" altLang="en-US" noProof="0" smtClean="0"/>
              <a:t>第二層</a:t>
            </a:r>
          </a:p>
          <a:p>
            <a:pPr lvl="2" rtl="0" eaLnBrk="1" latinLnBrk="0" hangingPunct="1"/>
            <a:r>
              <a:rPr lang="zh-TW" altLang="en-US" noProof="0" smtClean="0"/>
              <a:t>第三層</a:t>
            </a:r>
          </a:p>
          <a:p>
            <a:pPr lvl="3" rtl="0" eaLnBrk="1" latinLnBrk="0" hangingPunct="1"/>
            <a:r>
              <a:rPr lang="zh-TW" altLang="en-US" noProof="0" smtClean="0"/>
              <a:t>第四層</a:t>
            </a:r>
          </a:p>
          <a:p>
            <a:pPr lvl="4" rtl="0" eaLnBrk="1" latinLnBrk="0" hangingPunct="1"/>
            <a:r>
              <a:rPr lang="zh-TW" altLang="en-US" noProof="0" smtClean="0"/>
              <a:t>第五層</a:t>
            </a:r>
            <a:endParaRPr kumimoji="0"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rtlCol="0" anchor="ctr"/>
          <a:lstStyle>
            <a:lvl1pPr marL="73152" indent="0">
              <a:buNone/>
              <a:defRPr sz="2400" b="0">
                <a:solidFill>
                  <a:schemeClr val="accent3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  <a:p>
            <a:pPr lvl="1" rtl="0" eaLnBrk="1" latinLnBrk="0" hangingPunct="1"/>
            <a:r>
              <a:rPr lang="zh-TW" altLang="en-US" noProof="0" smtClean="0"/>
              <a:t>第二層</a:t>
            </a:r>
          </a:p>
          <a:p>
            <a:pPr lvl="2" rtl="0" eaLnBrk="1" latinLnBrk="0" hangingPunct="1"/>
            <a:r>
              <a:rPr lang="zh-TW" altLang="en-US" noProof="0" smtClean="0"/>
              <a:t>第三層</a:t>
            </a:r>
          </a:p>
          <a:p>
            <a:pPr lvl="3" rtl="0" eaLnBrk="1" latinLnBrk="0" hangingPunct="1"/>
            <a:r>
              <a:rPr lang="zh-TW" altLang="en-US" noProof="0" smtClean="0"/>
              <a:t>第四層</a:t>
            </a:r>
          </a:p>
          <a:p>
            <a:pPr lvl="4" rtl="0" eaLnBrk="1" latinLnBrk="0" hangingPunct="1"/>
            <a:r>
              <a:rPr lang="zh-TW" altLang="en-US" noProof="0" smtClean="0"/>
              <a:t>第五層</a:t>
            </a:r>
            <a:endParaRPr kumimoji="0" lang="zh-TW" altLang="en-US" noProof="0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FD2BB5-01DE-428B-924A-361E4070C517}" type="datetime1">
              <a:rPr lang="zh-TW" altLang="en-US" noProof="0" smtClean="0"/>
              <a:t>2020/12/22</a:t>
            </a:fld>
            <a:endParaRPr lang="zh-TW" altLang="en-US" noProof="0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13346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 rtlCol="0"/>
          <a:lstStyle>
            <a:lvl1pPr>
              <a:defRPr sz="4000" cap="none" baseline="0"/>
            </a:lvl1pPr>
            <a:extLst/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A9CBBA-F288-43AD-82BE-9E845E795B4B}" type="datetime1">
              <a:rPr lang="zh-TW" altLang="en-US" noProof="0" smtClean="0"/>
              <a:t>2020/12/22</a:t>
            </a:fld>
            <a:endParaRPr lang="zh-TW" altLang="en-US" noProof="0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42071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E356D5-18F5-4ABF-B22A-713F01158C1A}" type="datetime1">
              <a:rPr lang="zh-TW" altLang="en-US" noProof="0" smtClean="0"/>
              <a:t>2020/12/22</a:t>
            </a:fld>
            <a:endParaRPr lang="zh-TW" altLang="en-US" noProof="0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99359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rtlCol="0" anchor="ctr"/>
          <a:lstStyle>
            <a:lvl1pPr algn="l">
              <a:buNone/>
              <a:defRPr sz="3600" b="0"/>
            </a:lvl1pPr>
            <a:extLst/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 rtlCol="0"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  <a:p>
            <a:pPr lvl="1" rtl="0" eaLnBrk="1" latinLnBrk="0" hangingPunct="1"/>
            <a:r>
              <a:rPr lang="zh-TW" altLang="en-US" noProof="0" smtClean="0"/>
              <a:t>第二層</a:t>
            </a:r>
          </a:p>
          <a:p>
            <a:pPr lvl="2" rtl="0" eaLnBrk="1" latinLnBrk="0" hangingPunct="1"/>
            <a:r>
              <a:rPr lang="zh-TW" altLang="en-US" noProof="0" smtClean="0"/>
              <a:t>第三層</a:t>
            </a:r>
          </a:p>
          <a:p>
            <a:pPr lvl="3" rtl="0" eaLnBrk="1" latinLnBrk="0" hangingPunct="1"/>
            <a:r>
              <a:rPr lang="zh-TW" altLang="en-US" noProof="0" smtClean="0"/>
              <a:t>第四層</a:t>
            </a:r>
          </a:p>
          <a:p>
            <a:pPr lvl="4" rtl="0" eaLnBrk="1" latinLnBrk="0" hangingPunct="1"/>
            <a:r>
              <a:rPr lang="zh-TW" altLang="en-US" noProof="0" smtClean="0"/>
              <a:t>第五層</a:t>
            </a:r>
            <a:endParaRPr kumimoji="0"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46D480-8641-4C4A-89E3-5401CC90FB66}" type="datetime1">
              <a:rPr lang="zh-TW" altLang="en-US" noProof="0" smtClean="0"/>
              <a:t>2020/12/22</a:t>
            </a:fld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21128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" name="直線接點​​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rtlCol="0" anchor="b"/>
          <a:lstStyle>
            <a:lvl1pPr algn="l">
              <a:buNone/>
              <a:defRPr sz="2100" b="0"/>
            </a:lvl1pPr>
            <a:extLst/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 rtlCol="0"/>
          <a:lstStyle>
            <a:lvl1pPr marL="0" indent="0">
              <a:buNone/>
              <a:defRPr sz="3200"/>
            </a:lvl1pPr>
            <a:extLst/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 rtlCol="0"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rtl="0" eaLnBrk="1" latinLnBrk="0" hangingPunct="1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 rtlCol="0"/>
          <a:lstStyle/>
          <a:p>
            <a:pPr rtl="0"/>
            <a:fld id="{A51382DB-6960-4AB0-8136-6BD8CE295439}" type="datetime1">
              <a:rPr lang="zh-TW" altLang="en-US" noProof="0" smtClean="0"/>
              <a:t>2020/12/22</a:t>
            </a:fld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 rtlCol="0"/>
          <a:lstStyle>
            <a:lvl1pPr>
              <a:defRPr sz="1100"/>
            </a:lvl1pPr>
          </a:lstStyle>
          <a:p>
            <a:pPr rtl="0"/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4392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預留位置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rtlCol="0" anchor="t">
            <a:no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3" name="文字預留位置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zh-TW" altLang="en-US" noProof="0" dirty="0"/>
              <a:t>按一下以編輯母片文字樣式</a:t>
            </a:r>
          </a:p>
          <a:p>
            <a:pPr lvl="1" rtl="0" eaLnBrk="1" latinLnBrk="0" hangingPunct="1"/>
            <a:r>
              <a:rPr lang="zh-TW" altLang="en-US" noProof="0" dirty="0"/>
              <a:t>第二層</a:t>
            </a:r>
          </a:p>
          <a:p>
            <a:pPr lvl="2" rtl="0" eaLnBrk="1" latinLnBrk="0" hangingPunct="1"/>
            <a:r>
              <a:rPr lang="zh-TW" altLang="en-US" noProof="0" dirty="0"/>
              <a:t>第三層</a:t>
            </a:r>
          </a:p>
          <a:p>
            <a:pPr lvl="3" rtl="0" eaLnBrk="1" latinLnBrk="0" hangingPunct="1"/>
            <a:r>
              <a:rPr lang="zh-TW" altLang="en-US" noProof="0" dirty="0"/>
              <a:t>第四層</a:t>
            </a:r>
          </a:p>
          <a:p>
            <a:pPr lvl="4" rtl="0" eaLnBrk="1" latinLnBrk="0" hangingPunct="1"/>
            <a:r>
              <a:rPr lang="zh-TW" altLang="en-US" noProof="0" dirty="0"/>
              <a:t>第五層</a:t>
            </a:r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extLst/>
          </a:lstStyle>
          <a:p>
            <a:r>
              <a:rPr lang="zh-TW" altLang="en-US" noProof="0" dirty="0"/>
              <a:t>新增頁尾</a:t>
            </a:r>
          </a:p>
        </p:txBody>
      </p:sp>
      <p:sp>
        <p:nvSpPr>
          <p:cNvPr id="14" name="日期預留位置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extLst/>
          </a:lstStyle>
          <a:p>
            <a:fld id="{B77726FA-AEF6-43F5-AEE7-9D3B290AF599}" type="datetime1">
              <a:rPr lang="zh-TW" altLang="en-US" noProof="0" smtClean="0"/>
              <a:t>2020/12/22</a:t>
            </a:fld>
            <a:endParaRPr lang="zh-TW" altLang="en-US" noProof="0" dirty="0"/>
          </a:p>
        </p:txBody>
      </p:sp>
      <p:sp>
        <p:nvSpPr>
          <p:cNvPr id="23" name="投影片編號預留位置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extLst/>
          </a:lstStyle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3380654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zh-TW" altLang="en-US" sz="6600" b="0" dirty="0">
                <a:effectLst/>
              </a:rPr>
              <a:t>伺服馬達</a:t>
            </a:r>
            <a:endParaRPr lang="zh-TW" altLang="en-US" sz="6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base"/>
            <a:r>
              <a:rPr lang="zh-TW" altLang="en-US" sz="4400" b="1" dirty="0"/>
              <a:t>舵</a:t>
            </a:r>
            <a:r>
              <a:rPr lang="zh-TW" altLang="en-US" sz="4400" b="1" dirty="0" smtClean="0"/>
              <a:t>機 </a:t>
            </a:r>
            <a:r>
              <a:rPr lang="en-US" altLang="zh-TW" sz="4400" dirty="0"/>
              <a:t>Servo</a:t>
            </a:r>
            <a:r>
              <a:rPr lang="zh-TW" altLang="en-US" sz="4400" b="1" dirty="0" smtClean="0"/>
              <a:t> </a:t>
            </a:r>
            <a:endParaRPr lang="zh-TW" altLang="en-US" sz="4400" b="1" dirty="0"/>
          </a:p>
        </p:txBody>
      </p:sp>
      <p:pic>
        <p:nvPicPr>
          <p:cNvPr id="1026" name="Picture 2" descr="9g伺服器小型舵机SG90 — kittenbot docs 文档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445" y="1278138"/>
            <a:ext cx="4255559" cy="4255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1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66952" y="1036111"/>
            <a:ext cx="10363200" cy="1975104"/>
          </a:xfrm>
        </p:spPr>
        <p:txBody>
          <a:bodyPr rtlCol="0"/>
          <a:lstStyle/>
          <a:p>
            <a:r>
              <a:rPr lang="zh-TW" altLang="en-US" b="0" dirty="0">
                <a:effectLst/>
              </a:rPr>
              <a:t>伺服馬達</a:t>
            </a:r>
            <a:r>
              <a:rPr lang="en-US" altLang="zh-TW" b="0" dirty="0">
                <a:effectLst/>
              </a:rPr>
              <a:t>(Servo)</a:t>
            </a:r>
            <a:r>
              <a:rPr lang="zh-TW" altLang="en-US" b="0" dirty="0" smtClean="0">
                <a:effectLst/>
              </a:rPr>
              <a:t>，也有稱舵</a:t>
            </a:r>
            <a:r>
              <a:rPr lang="zh-TW" altLang="en-US" b="0" dirty="0">
                <a:effectLst/>
              </a:rPr>
              <a:t>機。常見於玩具、機器手臂、機器人等用途，一般型式的伺服馬達可以旋轉</a:t>
            </a:r>
            <a:r>
              <a:rPr lang="en-US" altLang="zh-TW" b="0" dirty="0">
                <a:effectLst/>
              </a:rPr>
              <a:t>180</a:t>
            </a:r>
            <a:r>
              <a:rPr lang="zh-TW" altLang="en-US" b="0" dirty="0">
                <a:effectLst/>
              </a:rPr>
              <a:t>度，而且可以被我們透過</a:t>
            </a:r>
            <a:r>
              <a:rPr lang="en-US" altLang="zh-TW" b="0" dirty="0" err="1">
                <a:effectLst/>
              </a:rPr>
              <a:t>PWM</a:t>
            </a:r>
            <a:r>
              <a:rPr lang="zh-TW" altLang="en-US" b="0" dirty="0">
                <a:effectLst/>
              </a:rPr>
              <a:t>精準的控制。</a:t>
            </a:r>
            <a:r>
              <a:rPr lang="en-US" altLang="zh-TW" b="0" dirty="0">
                <a:effectLst/>
              </a:rPr>
              <a:t>Arduino Uno</a:t>
            </a:r>
            <a:r>
              <a:rPr lang="zh-TW" altLang="en-US" b="0" dirty="0">
                <a:effectLst/>
              </a:rPr>
              <a:t>可以控制</a:t>
            </a:r>
            <a:r>
              <a:rPr lang="en-US" altLang="zh-TW" b="0" dirty="0">
                <a:effectLst/>
              </a:rPr>
              <a:t>12</a:t>
            </a:r>
            <a:r>
              <a:rPr lang="zh-TW" altLang="en-US" b="0" dirty="0">
                <a:effectLst/>
              </a:rPr>
              <a:t>個伺服</a:t>
            </a:r>
            <a:r>
              <a:rPr lang="zh-TW" altLang="en-US" b="0" dirty="0" smtClean="0">
                <a:effectLst/>
              </a:rPr>
              <a:t>馬達。</a:t>
            </a:r>
            <a:r>
              <a:rPr lang="zh-TW" altLang="en-US" b="0" dirty="0">
                <a:effectLst/>
              </a:rPr>
              <a:t>伺服馬達款式型號非常多</a:t>
            </a:r>
            <a:r>
              <a:rPr lang="zh-TW" altLang="en-US" b="0" dirty="0" smtClean="0">
                <a:effectLst/>
              </a:rPr>
              <a:t>，</a:t>
            </a:r>
            <a:r>
              <a:rPr lang="zh-TW" altLang="en-US" b="0" dirty="0">
                <a:effectLst/>
              </a:rPr>
              <a:t>我們</a:t>
            </a:r>
            <a:r>
              <a:rPr lang="zh-TW" altLang="en-US" b="0" dirty="0" smtClean="0">
                <a:effectLst/>
              </a:rPr>
              <a:t>以</a:t>
            </a:r>
            <a:r>
              <a:rPr lang="zh-TW" altLang="en-US" b="0" dirty="0">
                <a:effectLst/>
              </a:rPr>
              <a:t>最常見的</a:t>
            </a:r>
            <a:r>
              <a:rPr lang="en-US" altLang="zh-TW" b="0" dirty="0" err="1">
                <a:effectLst/>
              </a:rPr>
              <a:t>SG90</a:t>
            </a:r>
            <a:r>
              <a:rPr lang="zh-TW" altLang="en-US" b="0" dirty="0">
                <a:effectLst/>
              </a:rPr>
              <a:t>為例來進行介绍，但其</a:t>
            </a:r>
            <a:r>
              <a:rPr lang="zh-TW" altLang="en-US" b="0" dirty="0" smtClean="0">
                <a:effectLst/>
              </a:rPr>
              <a:t>實像</a:t>
            </a:r>
            <a:r>
              <a:rPr lang="en-US" altLang="zh-TW" b="0" dirty="0" err="1" smtClean="0">
                <a:effectLst/>
              </a:rPr>
              <a:t>MG90S</a:t>
            </a:r>
            <a:r>
              <a:rPr lang="zh-TW" altLang="en-US" b="0" dirty="0" smtClean="0">
                <a:effectLst/>
              </a:rPr>
              <a:t>、</a:t>
            </a:r>
            <a:r>
              <a:rPr lang="en-US" altLang="zh-TW" b="0" dirty="0" err="1" smtClean="0">
                <a:effectLst/>
              </a:rPr>
              <a:t>MG995</a:t>
            </a:r>
            <a:r>
              <a:rPr lang="zh-TW" altLang="en-US" b="0" dirty="0">
                <a:effectLst/>
              </a:rPr>
              <a:t>的使用基本是相同的。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694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93077" y="1556372"/>
            <a:ext cx="10363200" cy="1975104"/>
          </a:xfrm>
        </p:spPr>
        <p:txBody>
          <a:bodyPr rtlCol="0"/>
          <a:lstStyle/>
          <a:p>
            <a:r>
              <a:rPr lang="zh-TW" altLang="en-US" b="0" dirty="0">
                <a:effectLst/>
              </a:rPr>
              <a:t>單顆伺服馬達在運作時，所需電流大約是</a:t>
            </a:r>
            <a:r>
              <a:rPr lang="en-US" altLang="zh-TW" b="0" dirty="0" err="1" smtClean="0">
                <a:effectLst/>
              </a:rPr>
              <a:t>300ma</a:t>
            </a:r>
            <a:r>
              <a:rPr lang="zh-TW" altLang="en-US" b="0" dirty="0" smtClean="0">
                <a:effectLst/>
              </a:rPr>
              <a:t>，</a:t>
            </a:r>
            <a:r>
              <a:rPr lang="zh-TW" altLang="en-US" b="0" dirty="0">
                <a:effectLst/>
              </a:rPr>
              <a:t>所以如果你需要</a:t>
            </a:r>
            <a:r>
              <a:rPr lang="en-US" altLang="zh-TW" b="0" dirty="0">
                <a:effectLst/>
              </a:rPr>
              <a:t>2</a:t>
            </a:r>
            <a:r>
              <a:rPr lang="zh-TW" altLang="en-US" b="0" dirty="0">
                <a:effectLst/>
              </a:rPr>
              <a:t>顆以上的伺服馬達同時運作，這樣就要外接高電流的變壓器來</a:t>
            </a:r>
            <a:r>
              <a:rPr lang="zh-TW" altLang="en-US" b="0" dirty="0" smtClean="0">
                <a:effectLst/>
              </a:rPr>
              <a:t>供電</a:t>
            </a:r>
            <a:r>
              <a:rPr lang="zh-TW" altLang="en-US" b="0" dirty="0">
                <a:effectLst/>
              </a:rPr>
              <a:t>，而且要記得共同接地</a:t>
            </a:r>
            <a:r>
              <a:rPr lang="zh-TW" altLang="en-US" b="0" dirty="0" smtClean="0">
                <a:effectLst/>
              </a:rPr>
              <a:t>，</a:t>
            </a:r>
            <a:r>
              <a:rPr lang="zh-TW" altLang="en-US" b="0" dirty="0">
                <a:effectLst/>
              </a:rPr>
              <a:t>不然就會經常出現抖動的</a:t>
            </a:r>
            <a:r>
              <a:rPr lang="zh-TW" altLang="en-US" b="0" smtClean="0">
                <a:effectLst/>
              </a:rPr>
              <a:t>情況。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268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45325" y="1058813"/>
            <a:ext cx="10363200" cy="1975104"/>
          </a:xfrm>
        </p:spPr>
        <p:txBody>
          <a:bodyPr rtlCol="0"/>
          <a:lstStyle/>
          <a:p>
            <a:r>
              <a:rPr lang="en-US" altLang="zh-TW" b="0" dirty="0" err="1">
                <a:effectLst/>
              </a:rPr>
              <a:t>SG90</a:t>
            </a:r>
            <a:r>
              <a:rPr lang="zh-TW" altLang="en-US" b="0" dirty="0">
                <a:effectLst/>
              </a:rPr>
              <a:t>有</a:t>
            </a:r>
            <a:r>
              <a:rPr lang="en-US" altLang="zh-TW" b="0" dirty="0">
                <a:effectLst/>
              </a:rPr>
              <a:t>3</a:t>
            </a:r>
            <a:r>
              <a:rPr lang="zh-TW" altLang="en-US" b="0" dirty="0">
                <a:effectLst/>
              </a:rPr>
              <a:t>條線，分</a:t>
            </a:r>
            <a:r>
              <a:rPr lang="zh-TW" altLang="en-US" b="0" dirty="0" smtClean="0">
                <a:effectLst/>
              </a:rPr>
              <a:t>別是</a:t>
            </a: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zh-TW" altLang="en-US" b="0" dirty="0" smtClean="0">
                <a:effectLst/>
              </a:rPr>
              <a:t>訊號</a:t>
            </a:r>
            <a:r>
              <a:rPr lang="en-US" altLang="zh-TW" b="0" dirty="0">
                <a:effectLst/>
              </a:rPr>
              <a:t>(</a:t>
            </a:r>
            <a:r>
              <a:rPr lang="zh-TW" altLang="en-US" b="0" dirty="0">
                <a:effectLst/>
              </a:rPr>
              <a:t>橘</a:t>
            </a:r>
            <a:r>
              <a:rPr lang="en-US" altLang="zh-TW" b="0" dirty="0">
                <a:effectLst/>
              </a:rPr>
              <a:t>)</a:t>
            </a:r>
            <a:r>
              <a:rPr lang="zh-TW" altLang="en-US" b="0" dirty="0">
                <a:effectLst/>
              </a:rPr>
              <a:t>、</a:t>
            </a:r>
            <a:r>
              <a:rPr lang="en-US" altLang="zh-TW" b="0" dirty="0" err="1">
                <a:effectLst/>
              </a:rPr>
              <a:t>VCC</a:t>
            </a:r>
            <a:r>
              <a:rPr lang="en-US" altLang="zh-TW" b="0" dirty="0">
                <a:effectLst/>
              </a:rPr>
              <a:t>(</a:t>
            </a:r>
            <a:r>
              <a:rPr lang="zh-TW" altLang="en-US" b="0" dirty="0">
                <a:effectLst/>
              </a:rPr>
              <a:t>紅</a:t>
            </a:r>
            <a:r>
              <a:rPr lang="en-US" altLang="zh-TW" b="0" dirty="0">
                <a:effectLst/>
              </a:rPr>
              <a:t>)</a:t>
            </a:r>
            <a:r>
              <a:rPr lang="zh-TW" altLang="en-US" b="0" dirty="0">
                <a:effectLst/>
              </a:rPr>
              <a:t>、</a:t>
            </a:r>
            <a:r>
              <a:rPr lang="en-US" altLang="zh-TW" b="0" dirty="0" err="1">
                <a:effectLst/>
              </a:rPr>
              <a:t>GND</a:t>
            </a:r>
            <a:r>
              <a:rPr lang="en-US" altLang="zh-TW" b="0" dirty="0">
                <a:effectLst/>
              </a:rPr>
              <a:t>(</a:t>
            </a:r>
            <a:r>
              <a:rPr lang="zh-TW" altLang="en-US" b="0" dirty="0">
                <a:effectLst/>
              </a:rPr>
              <a:t>褐</a:t>
            </a:r>
            <a:r>
              <a:rPr lang="en-US" altLang="zh-TW" b="0" dirty="0">
                <a:effectLst/>
              </a:rPr>
              <a:t>)</a:t>
            </a:r>
            <a:r>
              <a:rPr lang="zh-TW" altLang="en-US" b="0" dirty="0" smtClean="0">
                <a:effectLst/>
              </a:rPr>
              <a:t>，</a:t>
            </a: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zh-TW" altLang="en-US" b="0" dirty="0" smtClean="0">
                <a:effectLst/>
              </a:rPr>
              <a:t>順序</a:t>
            </a:r>
            <a:r>
              <a:rPr lang="zh-TW" altLang="en-US" b="0" dirty="0">
                <a:effectLst/>
              </a:rPr>
              <a:t>是固定的</a:t>
            </a:r>
            <a:r>
              <a:rPr lang="zh-TW" altLang="en-US" b="0" dirty="0" smtClean="0">
                <a:effectLst/>
              </a:rPr>
              <a:t>。</a:t>
            </a: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zh-TW" altLang="en-US" b="0" dirty="0" smtClean="0">
                <a:effectLst/>
              </a:rPr>
              <a:t>這次</a:t>
            </a:r>
            <a:r>
              <a:rPr lang="zh-TW" altLang="en-US" b="0" dirty="0">
                <a:effectLst/>
              </a:rPr>
              <a:t>我們</a:t>
            </a:r>
            <a:r>
              <a:rPr lang="zh-TW" altLang="en-US" b="0" dirty="0" smtClean="0">
                <a:effectLst/>
              </a:rPr>
              <a:t>把</a:t>
            </a: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zh-TW" altLang="en-US" b="0" dirty="0" smtClean="0">
                <a:effectLst/>
              </a:rPr>
              <a:t>訊號</a:t>
            </a:r>
            <a:r>
              <a:rPr lang="zh-TW" altLang="en-US" b="0" dirty="0">
                <a:effectLst/>
              </a:rPr>
              <a:t>線接到</a:t>
            </a:r>
            <a:r>
              <a:rPr lang="en-US" altLang="zh-TW" b="0" dirty="0">
                <a:effectLst/>
              </a:rPr>
              <a:t>PIN 9</a:t>
            </a:r>
            <a:r>
              <a:rPr lang="zh-TW" altLang="en-US" b="0" dirty="0" smtClean="0">
                <a:effectLst/>
              </a:rPr>
              <a:t>，</a:t>
            </a: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en-US" altLang="zh-TW" b="0" dirty="0" err="1" smtClean="0">
                <a:effectLst/>
              </a:rPr>
              <a:t>VCC</a:t>
            </a:r>
            <a:r>
              <a:rPr lang="zh-TW" altLang="en-US" b="0" dirty="0">
                <a:effectLst/>
              </a:rPr>
              <a:t>接到</a:t>
            </a:r>
            <a:r>
              <a:rPr lang="en-US" altLang="zh-TW" b="0" dirty="0" err="1">
                <a:effectLst/>
              </a:rPr>
              <a:t>5V</a:t>
            </a:r>
            <a:r>
              <a:rPr lang="zh-TW" altLang="en-US" b="0" dirty="0" smtClean="0">
                <a:effectLst/>
              </a:rPr>
              <a:t>，</a:t>
            </a: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en-US" altLang="zh-TW" b="0" dirty="0" err="1" smtClean="0">
                <a:effectLst/>
              </a:rPr>
              <a:t>GND</a:t>
            </a:r>
            <a:r>
              <a:rPr lang="zh-TW" altLang="en-US" b="0" dirty="0">
                <a:effectLst/>
              </a:rPr>
              <a:t>接到</a:t>
            </a:r>
            <a:r>
              <a:rPr lang="en-US" altLang="zh-TW" b="0" dirty="0" err="1">
                <a:effectLst/>
              </a:rPr>
              <a:t>GND</a:t>
            </a:r>
            <a:r>
              <a:rPr lang="zh-TW" altLang="en-US" b="0" dirty="0">
                <a:effectLst/>
              </a:rPr>
              <a:t>。</a:t>
            </a:r>
            <a:endParaRPr lang="zh-TW" altLang="en-US" dirty="0"/>
          </a:p>
        </p:txBody>
      </p:sp>
      <p:pic>
        <p:nvPicPr>
          <p:cNvPr id="3" name="Picture 2" descr="9g伺服器小型舵机SG90 — kittenbot docs 文档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56" t="62212" r="7704" b="2223"/>
          <a:stretch/>
        </p:blipFill>
        <p:spPr bwMode="auto">
          <a:xfrm>
            <a:off x="6479628" y="2537814"/>
            <a:ext cx="3925613" cy="352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64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45325" y="1058813"/>
            <a:ext cx="10363200" cy="1975104"/>
          </a:xfrm>
        </p:spPr>
        <p:txBody>
          <a:bodyPr rtlCol="0"/>
          <a:lstStyle/>
          <a:p>
            <a:r>
              <a:rPr lang="zh-TW" altLang="en-US" b="0" dirty="0">
                <a:effectLst/>
              </a:rPr>
              <a:t>腳位接法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14712" t="27126" r="25977" b="17701"/>
          <a:stretch/>
        </p:blipFill>
        <p:spPr>
          <a:xfrm>
            <a:off x="3704896" y="1387364"/>
            <a:ext cx="6756576" cy="471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25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98938" y="1087821"/>
            <a:ext cx="3620814" cy="2702841"/>
          </a:xfrm>
        </p:spPr>
        <p:txBody>
          <a:bodyPr rtlCol="0"/>
          <a:lstStyle/>
          <a:p>
            <a:r>
              <a:rPr lang="zh-TW" altLang="en-US" b="0" dirty="0" smtClean="0">
                <a:effectLst/>
              </a:rPr>
              <a:t>    程式範例</a:t>
            </a: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en-US" altLang="zh-TW" b="0" dirty="0" smtClean="0">
                <a:effectLst/>
              </a:rPr>
              <a:t>0</a:t>
            </a:r>
            <a:r>
              <a:rPr lang="zh-TW" altLang="en-US" b="0" dirty="0" smtClean="0">
                <a:effectLst/>
              </a:rPr>
              <a:t>到</a:t>
            </a:r>
            <a:r>
              <a:rPr lang="en-US" altLang="zh-TW" b="0" dirty="0" smtClean="0">
                <a:effectLst/>
              </a:rPr>
              <a:t>90</a:t>
            </a:r>
            <a:r>
              <a:rPr lang="zh-TW" altLang="en-US" b="0" dirty="0" smtClean="0">
                <a:effectLst/>
              </a:rPr>
              <a:t>度角來回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31609" t="21149" r="28563" b="25517"/>
          <a:stretch/>
        </p:blipFill>
        <p:spPr>
          <a:xfrm>
            <a:off x="4319752" y="504498"/>
            <a:ext cx="5839492" cy="586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80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45325" y="1058813"/>
            <a:ext cx="3746936" cy="1975104"/>
          </a:xfrm>
        </p:spPr>
        <p:txBody>
          <a:bodyPr rtlCol="0"/>
          <a:lstStyle/>
          <a:p>
            <a:r>
              <a:rPr lang="zh-TW" altLang="en-US" b="0" dirty="0" smtClean="0">
                <a:effectLst/>
              </a:rPr>
              <a:t>程式範例</a:t>
            </a: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en-US" altLang="zh-TW" b="0" dirty="0" smtClean="0">
                <a:effectLst/>
              </a:rPr>
              <a:t>0</a:t>
            </a:r>
            <a:r>
              <a:rPr lang="zh-TW" altLang="en-US" b="0" dirty="0" smtClean="0">
                <a:effectLst/>
              </a:rPr>
              <a:t>到</a:t>
            </a:r>
            <a:r>
              <a:rPr lang="en-US" altLang="zh-TW" b="0" dirty="0" smtClean="0">
                <a:effectLst/>
              </a:rPr>
              <a:t>180</a:t>
            </a:r>
            <a:r>
              <a:rPr lang="zh-TW" altLang="en-US" b="0" dirty="0" smtClean="0">
                <a:effectLst/>
              </a:rPr>
              <a:t>度角</a:t>
            </a: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zh-TW" altLang="en-US" b="0" dirty="0" smtClean="0">
                <a:effectLst/>
              </a:rPr>
              <a:t>慢慢來回轉動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/>
          <a:srcRect l="31782" t="19311" r="33908" b="13563"/>
          <a:stretch/>
        </p:blipFill>
        <p:spPr>
          <a:xfrm>
            <a:off x="5092261" y="220717"/>
            <a:ext cx="4225159" cy="619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6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夜色設計範本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010291_TF03460533" id="{FB1D4CB6-8816-46A0-89E5-24E18EBEB302}" vid="{D72A7F4E-F448-49E8-9DEF-E08D96B93E74}"/>
    </a:ext>
  </a:extLst>
</a:theme>
</file>

<file path=ppt/theme/theme2.xml><?xml version="1.0" encoding="utf-8"?>
<a:theme xmlns:a="http://schemas.openxmlformats.org/drawingml/2006/main" name="Office 佈景主題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B1B62E-928A-4006-B97D-326E5E8B4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FFFBF3-BB42-47F7-806D-D5417A96E6A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http://purl.org/dc/terms/"/>
    <ds:schemaRef ds:uri="a4f35948-e619-41b3-aa29-22878b09cf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FC28D37-012A-4F78-8189-E37D340068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夜色設計投影片</Template>
  <TotalTime>97</TotalTime>
  <Words>168</Words>
  <Application>Microsoft Office PowerPoint</Application>
  <PresentationFormat>寬螢幕</PresentationFormat>
  <Paragraphs>15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微軟正黑體</vt:lpstr>
      <vt:lpstr>Arial</vt:lpstr>
      <vt:lpstr>Wingdings</vt:lpstr>
      <vt:lpstr>Wingdings 2</vt:lpstr>
      <vt:lpstr>Wingdings 3</vt:lpstr>
      <vt:lpstr>夜色設計範本</vt:lpstr>
      <vt:lpstr>伺服馬達</vt:lpstr>
      <vt:lpstr>伺服馬達(Servo)，也有稱舵機。常見於玩具、機器手臂、機器人等用途，一般型式的伺服馬達可以旋轉180度，而且可以被我們透過PWM精準的控制。Arduino Uno可以控制12個伺服馬達。伺服馬達款式型號非常多，我們以最常見的SG90為例來進行介绍，但其實像MG90S、MG995的使用基本是相同的。</vt:lpstr>
      <vt:lpstr>單顆伺服馬達在運作時，所需電流大約是300ma，所以如果你需要2顆以上的伺服馬達同時運作，這樣就要外接高電流的變壓器來供電，而且要記得共同接地，不然就會經常出現抖動的情況。</vt:lpstr>
      <vt:lpstr>SG90有3條線，分別是 訊號(橘)、VCC(紅)、GND(褐)， 順序是固定的。 這次我們把 訊號線接到PIN 9， VCC接到5V， GND接到GND。</vt:lpstr>
      <vt:lpstr>腳位接法</vt:lpstr>
      <vt:lpstr>    程式範例  0到90度角來回</vt:lpstr>
      <vt:lpstr>程式範例  0到180度角 慢慢來回轉動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伺服馬達</dc:title>
  <dc:creator>worker3</dc:creator>
  <cp:lastModifiedBy>worker3</cp:lastModifiedBy>
  <cp:revision>8</cp:revision>
  <dcterms:created xsi:type="dcterms:W3CDTF">2020-12-22T06:26:52Z</dcterms:created>
  <dcterms:modified xsi:type="dcterms:W3CDTF">2020-12-22T08:04:38Z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