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12"/>
  </p:notesMasterIdLst>
  <p:handoutMasterIdLst>
    <p:handoutMasterId r:id="rId13"/>
  </p:handoutMasterIdLst>
  <p:sldIdLst>
    <p:sldId id="259" r:id="rId5"/>
    <p:sldId id="258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 showGuides="1">
      <p:cViewPr varScale="1">
        <p:scale>
          <a:sx n="61" d="100"/>
          <a:sy n="61" d="100"/>
        </p:scale>
        <p:origin x="108" y="36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90" d="100"/>
          <a:sy n="90" d="100"/>
        </p:scale>
        <p:origin x="377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日期預留位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3E4F5BE-8BAD-44CC-9FA9-A27C3B01AFA1}" type="datetime1"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2020/12/22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26E42EF-B2A2-4428-A098-E6934E2840B8}" type="slidenum">
              <a:rPr lang="en-US" altLang="zh-TW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‹#›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66190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5A0165F3-2C0C-4B36-88CB-A4C6DCC66C13}" type="datetime1">
              <a:rPr lang="zh-TW" altLang="en-US" noProof="0" smtClean="0"/>
              <a:t>2020/12/22</a:t>
            </a:fld>
            <a:endParaRPr lang="zh-TW" altLang="en-US" noProof="0" dirty="0"/>
          </a:p>
        </p:txBody>
      </p:sp>
      <p:sp>
        <p:nvSpPr>
          <p:cNvPr id="4" name="投影片影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 dirty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 dirty="0"/>
              <a:t>按一下以編輯母片文字樣式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923716F0-385D-4F6E-BE54-A09D410D24C2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6834262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23716F0-385D-4F6E-BE54-A09D410D24C2}" type="slidenum">
              <a:rPr lang="en-US" altLang="zh-TW" smtClean="0"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25586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23716F0-385D-4F6E-BE54-A09D410D24C2}" type="slidenum">
              <a:rPr lang="en-US" altLang="zh-TW" smtClean="0"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56846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23716F0-385D-4F6E-BE54-A09D410D24C2}" type="slidenum">
              <a:rPr lang="en-US" altLang="zh-TW" smtClean="0"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1274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23716F0-385D-4F6E-BE54-A09D410D24C2}" type="slidenum">
              <a:rPr lang="en-US" altLang="zh-TW" smtClean="0"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52400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23716F0-385D-4F6E-BE54-A09D410D24C2}" type="slidenum">
              <a:rPr lang="en-US" altLang="zh-TW" smtClean="0"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111976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23716F0-385D-4F6E-BE54-A09D410D24C2}" type="slidenum">
              <a:rPr lang="en-US" altLang="zh-TW" smtClean="0"/>
              <a:t>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438061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23716F0-385D-4F6E-BE54-A09D410D24C2}" type="slidenum">
              <a:rPr lang="en-US" altLang="zh-TW" smtClean="0"/>
              <a:t>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37343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1219200" y="4343400"/>
            <a:ext cx="10363200" cy="1975104"/>
          </a:xfrm>
        </p:spPr>
        <p:txBody>
          <a:bodyPr rtlCol="0"/>
          <a:lstStyle>
            <a:lvl1pPr marR="9144" algn="l">
              <a:defRPr sz="4000" b="1" cap="all" spc="0" baseline="0">
                <a:solidFill>
                  <a:schemeClr val="tx2"/>
                </a:solidFill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pPr rtl="0"/>
            <a:r>
              <a:rPr lang="zh-TW" altLang="en-US" noProof="0" smtClean="0"/>
              <a:t>按一下以編輯母片標題樣式</a:t>
            </a:r>
            <a:endParaRPr kumimoji="0" lang="zh-TW" altLang="en-US" noProof="0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19200" y="2834640"/>
            <a:ext cx="10363200" cy="1508760"/>
          </a:xfrm>
        </p:spPr>
        <p:txBody>
          <a:bodyPr lIns="100584" tIns="45720" rtlCol="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accent3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rtl="0"/>
            <a:r>
              <a:rPr lang="zh-TW" altLang="en-US" noProof="0" smtClean="0"/>
              <a:t>按一下以編輯母片副標題樣式</a:t>
            </a:r>
            <a:endParaRPr lang="zh-TW" altLang="en-US" noProof="0" dirty="0"/>
          </a:p>
        </p:txBody>
      </p:sp>
      <p:sp>
        <p:nvSpPr>
          <p:cNvPr id="17" name="頁尾預留位置 1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noProof="0" dirty="0"/>
              <a:t>新增頁尾</a:t>
            </a:r>
          </a:p>
        </p:txBody>
      </p:sp>
      <p:sp>
        <p:nvSpPr>
          <p:cNvPr id="28" name="日期預留位置 2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E0D275-F9CA-4E90-AD7C-1DE649A6A5F3}" type="datetime1">
              <a:rPr lang="zh-TW" altLang="en-US" noProof="0" smtClean="0"/>
              <a:t>2020/12/22</a:t>
            </a:fld>
            <a:endParaRPr lang="zh-TW" altLang="en-US" noProof="0" dirty="0"/>
          </a:p>
        </p:txBody>
      </p:sp>
      <p:sp>
        <p:nvSpPr>
          <p:cNvPr id="29" name="投影片編號預留位置 2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noProof="0" smtClean="0"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667474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vert" rtlCol="0"/>
          <a:lstStyle/>
          <a:p>
            <a:pPr lvl="0" rtl="0" eaLnBrk="1" latinLnBrk="0" hangingPunct="1"/>
            <a:r>
              <a:rPr lang="zh-TW" altLang="en-US" noProof="0" smtClean="0"/>
              <a:t>按一下以編輯母片文字樣式</a:t>
            </a:r>
          </a:p>
          <a:p>
            <a:pPr lvl="1" rtl="0" eaLnBrk="1" latinLnBrk="0" hangingPunct="1"/>
            <a:r>
              <a:rPr lang="zh-TW" altLang="en-US" noProof="0" smtClean="0"/>
              <a:t>第二層</a:t>
            </a:r>
          </a:p>
          <a:p>
            <a:pPr lvl="2" rtl="0" eaLnBrk="1" latinLnBrk="0" hangingPunct="1"/>
            <a:r>
              <a:rPr lang="zh-TW" altLang="en-US" noProof="0" smtClean="0"/>
              <a:t>第三層</a:t>
            </a:r>
          </a:p>
          <a:p>
            <a:pPr lvl="3" rtl="0" eaLnBrk="1" latinLnBrk="0" hangingPunct="1"/>
            <a:r>
              <a:rPr lang="zh-TW" altLang="en-US" noProof="0" smtClean="0"/>
              <a:t>第四層</a:t>
            </a:r>
          </a:p>
          <a:p>
            <a:pPr lvl="4" rtl="0" eaLnBrk="1" latinLnBrk="0" hangingPunct="1"/>
            <a:r>
              <a:rPr lang="zh-TW" altLang="en-US" noProof="0" smtClean="0"/>
              <a:t>第五層</a:t>
            </a:r>
            <a:endParaRPr kumimoji="0" lang="zh-TW" altLang="en-US" noProof="0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noProof="0" dirty="0"/>
              <a:t>新增頁尾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A96A0B-2C72-45DA-B925-405DB57C1F76}" type="datetime1">
              <a:rPr lang="zh-TW" altLang="en-US" noProof="0" smtClean="0"/>
              <a:t>2020/12/22</a:t>
            </a:fld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noProof="0" smtClean="0"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173444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641600" cy="5851525"/>
          </a:xfrm>
        </p:spPr>
        <p:txBody>
          <a:bodyPr vert="vert" rtlCol="0" anchor="ctr"/>
          <a:lstStyle/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812800" y="274640"/>
            <a:ext cx="7823200" cy="5851525"/>
          </a:xfrm>
        </p:spPr>
        <p:txBody>
          <a:bodyPr vert="vert" rtlCol="0"/>
          <a:lstStyle/>
          <a:p>
            <a:pPr lvl="0" rtl="0" eaLnBrk="1" latinLnBrk="0" hangingPunct="1"/>
            <a:r>
              <a:rPr lang="zh-TW" altLang="en-US" smtClean="0"/>
              <a:t>按一下以編輯母片文字樣式</a:t>
            </a:r>
          </a:p>
          <a:p>
            <a:pPr lvl="1" rtl="0" eaLnBrk="1" latinLnBrk="0" hangingPunct="1"/>
            <a:r>
              <a:rPr lang="zh-TW" altLang="en-US" smtClean="0"/>
              <a:t>第二層</a:t>
            </a:r>
          </a:p>
          <a:p>
            <a:pPr lvl="2" rtl="0" eaLnBrk="1" latinLnBrk="0" hangingPunct="1"/>
            <a:r>
              <a:rPr lang="zh-TW" altLang="en-US" smtClean="0"/>
              <a:t>第三層</a:t>
            </a:r>
          </a:p>
          <a:p>
            <a:pPr lvl="3" rtl="0" eaLnBrk="1" latinLnBrk="0" hangingPunct="1"/>
            <a:r>
              <a:rPr lang="zh-TW" altLang="en-US" smtClean="0"/>
              <a:t>第四層</a:t>
            </a:r>
          </a:p>
          <a:p>
            <a:pPr lvl="4" rtl="0" eaLnBrk="1" latinLnBrk="0" hangingPunct="1"/>
            <a:r>
              <a:rPr lang="zh-TW" altLang="en-US" smtClean="0"/>
              <a:t>第五層</a:t>
            </a:r>
            <a:endParaRPr kumimoji="0"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26C045-501F-4625-B2DD-741DEF117DBF}" type="datetime1">
              <a:rPr lang="zh-TW" altLang="en-US" smtClean="0"/>
              <a:t>2020/12/22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05569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zh-TW" altLang="en-US" noProof="0" smtClean="0"/>
              <a:t>按一下以編輯母片文字樣式</a:t>
            </a:r>
          </a:p>
          <a:p>
            <a:pPr lvl="1" rtl="0" eaLnBrk="1" latinLnBrk="0" hangingPunct="1"/>
            <a:r>
              <a:rPr lang="zh-TW" altLang="en-US" noProof="0" smtClean="0"/>
              <a:t>第二層</a:t>
            </a:r>
          </a:p>
          <a:p>
            <a:pPr lvl="2" rtl="0" eaLnBrk="1" latinLnBrk="0" hangingPunct="1"/>
            <a:r>
              <a:rPr lang="zh-TW" altLang="en-US" noProof="0" smtClean="0"/>
              <a:t>第三層</a:t>
            </a:r>
          </a:p>
          <a:p>
            <a:pPr lvl="3" rtl="0" eaLnBrk="1" latinLnBrk="0" hangingPunct="1"/>
            <a:r>
              <a:rPr lang="zh-TW" altLang="en-US" noProof="0" smtClean="0"/>
              <a:t>第四層</a:t>
            </a:r>
          </a:p>
          <a:p>
            <a:pPr lvl="4" rtl="0" eaLnBrk="1" latinLnBrk="0" hangingPunct="1"/>
            <a:r>
              <a:rPr lang="zh-TW" altLang="en-US" noProof="0" smtClean="0"/>
              <a:t>第五層</a:t>
            </a:r>
            <a:endParaRPr kumimoji="0" lang="zh-TW" altLang="en-US" noProof="0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noProof="0" dirty="0"/>
              <a:t>新增頁尾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CE290D3-300D-4C45-A6FB-BDDC68C85650}" type="datetime1">
              <a:rPr lang="zh-TW" altLang="en-US" noProof="0" smtClean="0"/>
              <a:t>2020/12/22</a:t>
            </a:fld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noProof="0" smtClean="0"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877787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42536" y="512064"/>
            <a:ext cx="10875264" cy="777240"/>
          </a:xfrm>
        </p:spPr>
        <p:txBody>
          <a:bodyPr tIns="64008" rtlCol="0"/>
          <a:lstStyle>
            <a:lvl1pPr algn="l">
              <a:buNone/>
              <a:defRPr sz="3800" b="0" cap="none" spc="-150" baseline="0"/>
            </a:lvl1pPr>
            <a:extLst/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942536" y="1351672"/>
            <a:ext cx="7624064" cy="977486"/>
          </a:xfrm>
        </p:spPr>
        <p:txBody>
          <a:bodyPr lIns="82296" tIns="45720" bIns="0" rtlCol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rtl="0" eaLnBrk="1" latinLnBrk="0" hangingPunct="1"/>
            <a:r>
              <a:rPr lang="zh-TW" altLang="en-US" noProof="0" smtClean="0"/>
              <a:t>按一下以編輯母片文字樣式</a:t>
            </a:r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noProof="0" dirty="0"/>
              <a:t>新增頁尾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4313362-0F39-4486-ADAF-1D49331B9983}" type="datetime1">
              <a:rPr lang="zh-TW" altLang="en-US" noProof="0" smtClean="0"/>
              <a:t>2020/12/22</a:t>
            </a:fld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noProof="0" smtClean="0"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796061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512064"/>
            <a:ext cx="10972800" cy="914400"/>
          </a:xfrm>
        </p:spPr>
        <p:txBody>
          <a:bodyPr rtlCol="0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內容預留位置 2"/>
          <p:cNvSpPr>
            <a:spLocks noGrp="1"/>
          </p:cNvSpPr>
          <p:nvPr>
            <p:ph sz="half" idx="1"/>
          </p:nvPr>
        </p:nvSpPr>
        <p:spPr>
          <a:xfrm>
            <a:off x="619125" y="1770502"/>
            <a:ext cx="5384800" cy="4525963"/>
          </a:xfrm>
        </p:spPr>
        <p:txBody>
          <a:bodyPr rtlCol="0"/>
          <a:lstStyle>
            <a:lvl1pPr>
              <a:defRPr sz="28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 sz="2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 sz="2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 sz="1800"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 sz="1800"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  <a:extLst/>
          </a:lstStyle>
          <a:p>
            <a:pPr lvl="0" rtl="0" eaLnBrk="1" latinLnBrk="0" hangingPunct="1"/>
            <a:r>
              <a:rPr lang="zh-TW" altLang="en-US" noProof="0" smtClean="0"/>
              <a:t>按一下以編輯母片文字樣式</a:t>
            </a:r>
          </a:p>
          <a:p>
            <a:pPr lvl="1" rtl="0" eaLnBrk="1" latinLnBrk="0" hangingPunct="1"/>
            <a:r>
              <a:rPr lang="zh-TW" altLang="en-US" noProof="0" smtClean="0"/>
              <a:t>第二層</a:t>
            </a:r>
          </a:p>
          <a:p>
            <a:pPr lvl="2" rtl="0" eaLnBrk="1" latinLnBrk="0" hangingPunct="1"/>
            <a:r>
              <a:rPr lang="zh-TW" altLang="en-US" noProof="0" smtClean="0"/>
              <a:t>第三層</a:t>
            </a:r>
          </a:p>
          <a:p>
            <a:pPr lvl="3" rtl="0" eaLnBrk="1" latinLnBrk="0" hangingPunct="1"/>
            <a:r>
              <a:rPr lang="zh-TW" altLang="en-US" noProof="0" smtClean="0"/>
              <a:t>第四層</a:t>
            </a:r>
          </a:p>
          <a:p>
            <a:pPr lvl="4" rtl="0" eaLnBrk="1" latinLnBrk="0" hangingPunct="1"/>
            <a:r>
              <a:rPr lang="zh-TW" altLang="en-US" noProof="0" smtClean="0"/>
              <a:t>第五層</a:t>
            </a:r>
            <a:endParaRPr kumimoji="0" lang="zh-TW" altLang="en-US" noProof="0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6207125" y="1770502"/>
            <a:ext cx="5384800" cy="4525963"/>
          </a:xfrm>
        </p:spPr>
        <p:txBody>
          <a:bodyPr rtlCol="0"/>
          <a:lstStyle>
            <a:lvl1pPr>
              <a:defRPr sz="28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 sz="2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 sz="2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 sz="1800"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 sz="1800"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  <a:extLst/>
          </a:lstStyle>
          <a:p>
            <a:pPr lvl="0" rtl="0" eaLnBrk="1" latinLnBrk="0" hangingPunct="1"/>
            <a:r>
              <a:rPr lang="zh-TW" altLang="en-US" noProof="0" smtClean="0"/>
              <a:t>按一下以編輯母片文字樣式</a:t>
            </a:r>
          </a:p>
          <a:p>
            <a:pPr lvl="1" rtl="0" eaLnBrk="1" latinLnBrk="0" hangingPunct="1"/>
            <a:r>
              <a:rPr lang="zh-TW" altLang="en-US" noProof="0" smtClean="0"/>
              <a:t>第二層</a:t>
            </a:r>
          </a:p>
          <a:p>
            <a:pPr lvl="2" rtl="0" eaLnBrk="1" latinLnBrk="0" hangingPunct="1"/>
            <a:r>
              <a:rPr lang="zh-TW" altLang="en-US" noProof="0" smtClean="0"/>
              <a:t>第三層</a:t>
            </a:r>
          </a:p>
          <a:p>
            <a:pPr lvl="3" rtl="0" eaLnBrk="1" latinLnBrk="0" hangingPunct="1"/>
            <a:r>
              <a:rPr lang="zh-TW" altLang="en-US" noProof="0" smtClean="0"/>
              <a:t>第四層</a:t>
            </a:r>
          </a:p>
          <a:p>
            <a:pPr lvl="4" rtl="0" eaLnBrk="1" latinLnBrk="0" hangingPunct="1"/>
            <a:r>
              <a:rPr lang="zh-TW" altLang="en-US" noProof="0" smtClean="0"/>
              <a:t>第五層</a:t>
            </a:r>
            <a:endParaRPr kumimoji="0" lang="zh-TW" altLang="en-US" noProof="0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新增頁尾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2127CCC2-BD87-44B0-B4B5-42DD31782651}" type="datetime1">
              <a:rPr lang="zh-TW" altLang="en-US" smtClean="0"/>
              <a:t>2020/12/22</a:t>
            </a:fld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sz="11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401CF334-2D5C-4859-84A6-CA7E6E43FAEB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49503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3099" y="512064"/>
            <a:ext cx="10363200" cy="914400"/>
          </a:xfrm>
        </p:spPr>
        <p:txBody>
          <a:bodyPr rtlCol="0" anchor="t"/>
          <a:lstStyle>
            <a:lvl1pPr>
              <a:defRPr sz="4000"/>
            </a:lvl1pPr>
            <a:extLst/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609600" y="1809750"/>
            <a:ext cx="5386917" cy="639762"/>
          </a:xfrm>
        </p:spPr>
        <p:txBody>
          <a:bodyPr rtlCol="0" anchor="ctr"/>
          <a:lstStyle>
            <a:lvl1pPr marL="73152" indent="0" algn="l">
              <a:buNone/>
              <a:defRPr sz="2400" b="0">
                <a:solidFill>
                  <a:schemeClr val="accent3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zh-TW" altLang="en-US" noProof="0" smtClean="0"/>
              <a:t>按一下以編輯母片文字樣式</a:t>
            </a:r>
          </a:p>
        </p:txBody>
      </p:sp>
      <p:sp>
        <p:nvSpPr>
          <p:cNvPr id="5" name="內容預留位置 4"/>
          <p:cNvSpPr>
            <a:spLocks noGrp="1"/>
          </p:cNvSpPr>
          <p:nvPr>
            <p:ph sz="quarter" idx="2"/>
          </p:nvPr>
        </p:nvSpPr>
        <p:spPr>
          <a:xfrm>
            <a:off x="609600" y="2459037"/>
            <a:ext cx="5386917" cy="3959352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rtl="0" eaLnBrk="1" latinLnBrk="0" hangingPunct="1"/>
            <a:r>
              <a:rPr lang="zh-TW" altLang="en-US" noProof="0" smtClean="0"/>
              <a:t>按一下以編輯母片文字樣式</a:t>
            </a:r>
          </a:p>
          <a:p>
            <a:pPr lvl="1" rtl="0" eaLnBrk="1" latinLnBrk="0" hangingPunct="1"/>
            <a:r>
              <a:rPr lang="zh-TW" altLang="en-US" noProof="0" smtClean="0"/>
              <a:t>第二層</a:t>
            </a:r>
          </a:p>
          <a:p>
            <a:pPr lvl="2" rtl="0" eaLnBrk="1" latinLnBrk="0" hangingPunct="1"/>
            <a:r>
              <a:rPr lang="zh-TW" altLang="en-US" noProof="0" smtClean="0"/>
              <a:t>第三層</a:t>
            </a:r>
          </a:p>
          <a:p>
            <a:pPr lvl="3" rtl="0" eaLnBrk="1" latinLnBrk="0" hangingPunct="1"/>
            <a:r>
              <a:rPr lang="zh-TW" altLang="en-US" noProof="0" smtClean="0"/>
              <a:t>第四層</a:t>
            </a:r>
          </a:p>
          <a:p>
            <a:pPr lvl="4" rtl="0" eaLnBrk="1" latinLnBrk="0" hangingPunct="1"/>
            <a:r>
              <a:rPr lang="zh-TW" altLang="en-US" noProof="0" smtClean="0"/>
              <a:t>第五層</a:t>
            </a:r>
            <a:endParaRPr kumimoji="0" lang="zh-TW" altLang="en-US" noProof="0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3"/>
          </p:nvPr>
        </p:nvSpPr>
        <p:spPr>
          <a:xfrm>
            <a:off x="6193368" y="1809750"/>
            <a:ext cx="5389033" cy="639762"/>
          </a:xfrm>
        </p:spPr>
        <p:txBody>
          <a:bodyPr rtlCol="0" anchor="ctr"/>
          <a:lstStyle>
            <a:lvl1pPr marL="73152" indent="0">
              <a:buNone/>
              <a:defRPr sz="2400" b="0">
                <a:solidFill>
                  <a:schemeClr val="accent3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zh-TW" altLang="en-US" noProof="0" smtClean="0"/>
              <a:t>按一下以編輯母片文字樣式</a:t>
            </a:r>
          </a:p>
        </p:txBody>
      </p:sp>
      <p:sp>
        <p:nvSpPr>
          <p:cNvPr id="6" name="內容預留位置 5"/>
          <p:cNvSpPr>
            <a:spLocks noGrp="1"/>
          </p:cNvSpPr>
          <p:nvPr>
            <p:ph sz="quarter" idx="4"/>
          </p:nvPr>
        </p:nvSpPr>
        <p:spPr>
          <a:xfrm>
            <a:off x="6193368" y="2459037"/>
            <a:ext cx="5389033" cy="3959352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rtl="0" eaLnBrk="1" latinLnBrk="0" hangingPunct="1"/>
            <a:r>
              <a:rPr lang="zh-TW" altLang="en-US" noProof="0" smtClean="0"/>
              <a:t>按一下以編輯母片文字樣式</a:t>
            </a:r>
          </a:p>
          <a:p>
            <a:pPr lvl="1" rtl="0" eaLnBrk="1" latinLnBrk="0" hangingPunct="1"/>
            <a:r>
              <a:rPr lang="zh-TW" altLang="en-US" noProof="0" smtClean="0"/>
              <a:t>第二層</a:t>
            </a:r>
          </a:p>
          <a:p>
            <a:pPr lvl="2" rtl="0" eaLnBrk="1" latinLnBrk="0" hangingPunct="1"/>
            <a:r>
              <a:rPr lang="zh-TW" altLang="en-US" noProof="0" smtClean="0"/>
              <a:t>第三層</a:t>
            </a:r>
          </a:p>
          <a:p>
            <a:pPr lvl="3" rtl="0" eaLnBrk="1" latinLnBrk="0" hangingPunct="1"/>
            <a:r>
              <a:rPr lang="zh-TW" altLang="en-US" noProof="0" smtClean="0"/>
              <a:t>第四層</a:t>
            </a:r>
          </a:p>
          <a:p>
            <a:pPr lvl="4" rtl="0" eaLnBrk="1" latinLnBrk="0" hangingPunct="1"/>
            <a:r>
              <a:rPr lang="zh-TW" altLang="en-US" noProof="0" smtClean="0"/>
              <a:t>第五層</a:t>
            </a:r>
            <a:endParaRPr kumimoji="0" lang="zh-TW" altLang="en-US" noProof="0" dirty="0"/>
          </a:p>
        </p:txBody>
      </p:sp>
      <p:sp>
        <p:nvSpPr>
          <p:cNvPr id="8" name="頁尾預留位置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noProof="0" dirty="0"/>
              <a:t>新增頁尾</a:t>
            </a:r>
          </a:p>
        </p:txBody>
      </p:sp>
      <p:sp>
        <p:nvSpPr>
          <p:cNvPr id="7" name="日期預留位置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FD2BB5-01DE-428B-924A-361E4070C517}" type="datetime1">
              <a:rPr lang="zh-TW" altLang="en-US" noProof="0" smtClean="0"/>
              <a:t>2020/12/22</a:t>
            </a:fld>
            <a:endParaRPr lang="zh-TW" altLang="en-US" noProof="0" dirty="0"/>
          </a:p>
        </p:txBody>
      </p:sp>
      <p:sp>
        <p:nvSpPr>
          <p:cNvPr id="9" name="投影片編號預留位置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sz="1100"/>
            </a:lvl1pPr>
          </a:lstStyle>
          <a:p>
            <a:pPr rtl="0"/>
            <a:fld id="{401CF334-2D5C-4859-84A6-CA7E6E43FAEB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4133466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</p:spPr>
        <p:txBody>
          <a:bodyPr rtlCol="0"/>
          <a:lstStyle>
            <a:lvl1pPr>
              <a:defRPr sz="4000" cap="none" baseline="0"/>
            </a:lvl1pPr>
            <a:extLst/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noProof="0" dirty="0"/>
              <a:t>新增頁尾</a:t>
            </a:r>
          </a:p>
        </p:txBody>
      </p:sp>
      <p:sp>
        <p:nvSpPr>
          <p:cNvPr id="3" name="日期預留位置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A9CBBA-F288-43AD-82BE-9E845E795B4B}" type="datetime1">
              <a:rPr lang="zh-TW" altLang="en-US" noProof="0" smtClean="0"/>
              <a:t>2020/12/22</a:t>
            </a:fld>
            <a:endParaRPr lang="zh-TW" altLang="en-US" noProof="0" dirty="0"/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sz="1100"/>
            </a:lvl1pPr>
          </a:lstStyle>
          <a:p>
            <a:pPr rtl="0"/>
            <a:fld id="{401CF334-2D5C-4859-84A6-CA7E6E43FAEB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420711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預留位置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noProof="0" dirty="0"/>
              <a:t>新增頁尾</a:t>
            </a:r>
          </a:p>
        </p:txBody>
      </p:sp>
      <p:sp>
        <p:nvSpPr>
          <p:cNvPr id="2" name="日期預留位置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E356D5-18F5-4ABF-B22A-713F01158C1A}" type="datetime1">
              <a:rPr lang="zh-TW" altLang="en-US" noProof="0" smtClean="0"/>
              <a:t>2020/12/22</a:t>
            </a:fld>
            <a:endParaRPr lang="zh-TW" altLang="en-US" noProof="0" dirty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sz="1100"/>
            </a:lvl1pPr>
          </a:lstStyle>
          <a:p>
            <a:pPr rtl="0"/>
            <a:fld id="{401CF334-2D5C-4859-84A6-CA7E6E43FAEB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993593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10972800" cy="1162050"/>
          </a:xfrm>
        </p:spPr>
        <p:txBody>
          <a:bodyPr rtlCol="0" anchor="ctr"/>
          <a:lstStyle>
            <a:lvl1pPr algn="l">
              <a:buNone/>
              <a:defRPr sz="3600" b="0"/>
            </a:lvl1pPr>
            <a:extLst/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2"/>
          </p:nvPr>
        </p:nvSpPr>
        <p:spPr>
          <a:xfrm>
            <a:off x="914400" y="1435100"/>
            <a:ext cx="3352800" cy="4572000"/>
          </a:xfrm>
        </p:spPr>
        <p:txBody>
          <a:bodyPr rtlCol="0"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rtl="0" eaLnBrk="1" latinLnBrk="0" hangingPunct="1"/>
            <a:r>
              <a:rPr lang="zh-TW" altLang="en-US" noProof="0" smtClean="0"/>
              <a:t>按一下以編輯母片文字樣式</a:t>
            </a:r>
          </a:p>
        </p:txBody>
      </p:sp>
      <p:sp>
        <p:nvSpPr>
          <p:cNvPr id="4" name="內容預留位置 3"/>
          <p:cNvSpPr>
            <a:spLocks noGrp="1"/>
          </p:cNvSpPr>
          <p:nvPr>
            <p:ph sz="half" idx="1"/>
          </p:nvPr>
        </p:nvSpPr>
        <p:spPr>
          <a:xfrm>
            <a:off x="4572000" y="1435100"/>
            <a:ext cx="7315200" cy="457200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rtl="0" eaLnBrk="1" latinLnBrk="0" hangingPunct="1"/>
            <a:r>
              <a:rPr lang="zh-TW" altLang="en-US" noProof="0" smtClean="0"/>
              <a:t>按一下以編輯母片文字樣式</a:t>
            </a:r>
          </a:p>
          <a:p>
            <a:pPr lvl="1" rtl="0" eaLnBrk="1" latinLnBrk="0" hangingPunct="1"/>
            <a:r>
              <a:rPr lang="zh-TW" altLang="en-US" noProof="0" smtClean="0"/>
              <a:t>第二層</a:t>
            </a:r>
          </a:p>
          <a:p>
            <a:pPr lvl="2" rtl="0" eaLnBrk="1" latinLnBrk="0" hangingPunct="1"/>
            <a:r>
              <a:rPr lang="zh-TW" altLang="en-US" noProof="0" smtClean="0"/>
              <a:t>第三層</a:t>
            </a:r>
          </a:p>
          <a:p>
            <a:pPr lvl="3" rtl="0" eaLnBrk="1" latinLnBrk="0" hangingPunct="1"/>
            <a:r>
              <a:rPr lang="zh-TW" altLang="en-US" noProof="0" smtClean="0"/>
              <a:t>第四層</a:t>
            </a:r>
          </a:p>
          <a:p>
            <a:pPr lvl="4" rtl="0" eaLnBrk="1" latinLnBrk="0" hangingPunct="1"/>
            <a:r>
              <a:rPr lang="zh-TW" altLang="en-US" noProof="0" smtClean="0"/>
              <a:t>第五層</a:t>
            </a:r>
            <a:endParaRPr kumimoji="0" lang="zh-TW" altLang="en-US" noProof="0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noProof="0" dirty="0"/>
              <a:t>新增頁尾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46D480-8641-4C4A-89E3-5401CC90FB66}" type="datetime1">
              <a:rPr lang="zh-TW" altLang="en-US" noProof="0" smtClean="0"/>
              <a:t>2020/12/22</a:t>
            </a:fld>
            <a:endParaRPr lang="zh-TW" altLang="en-US" noProof="0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sz="1100"/>
            </a:lvl1pPr>
          </a:lstStyle>
          <a:p>
            <a:pPr rtl="0"/>
            <a:fld id="{401CF334-2D5C-4859-84A6-CA7E6E43FAEB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211287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490709" y="0"/>
            <a:ext cx="1170432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sz="1800" noProof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9" name="直線接點​​ 8"/>
          <p:cNvCxnSpPr/>
          <p:nvPr/>
        </p:nvCxnSpPr>
        <p:spPr>
          <a:xfrm flipV="1">
            <a:off x="484260" y="1885028"/>
            <a:ext cx="11710163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 bwMode="grayWhite">
          <a:xfrm>
            <a:off x="1219200" y="441252"/>
            <a:ext cx="9144000" cy="701749"/>
          </a:xfrm>
        </p:spPr>
        <p:txBody>
          <a:bodyPr rtlCol="0" anchor="b"/>
          <a:lstStyle>
            <a:lvl1pPr algn="l">
              <a:buNone/>
              <a:defRPr sz="2100" b="0"/>
            </a:lvl1pPr>
            <a:extLst/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圖片預留位置 2" descr="要新增影像的空白預留位置。按一下預留位置，然後選取您要新增的影像"/>
          <p:cNvSpPr>
            <a:spLocks noGrp="1"/>
          </p:cNvSpPr>
          <p:nvPr>
            <p:ph type="pic" idx="1"/>
          </p:nvPr>
        </p:nvSpPr>
        <p:spPr>
          <a:xfrm>
            <a:off x="490709" y="1893781"/>
            <a:ext cx="11704320" cy="4960144"/>
          </a:xfrm>
          <a:solidFill>
            <a:schemeClr val="bg2"/>
          </a:solidFill>
        </p:spPr>
        <p:txBody>
          <a:bodyPr rtlCol="0"/>
          <a:lstStyle>
            <a:lvl1pPr marL="0" indent="0">
              <a:buNone/>
              <a:defRPr sz="3200"/>
            </a:lvl1pPr>
            <a:extLst/>
          </a:lstStyle>
          <a:p>
            <a:pPr rtl="0"/>
            <a:r>
              <a:rPr lang="zh-TW" altLang="en-US" noProof="0" smtClean="0"/>
              <a:t>按一下圖示以新增圖片</a:t>
            </a:r>
            <a:endParaRPr lang="zh-TW" altLang="en-US" noProof="0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 bwMode="grayWhite">
          <a:xfrm>
            <a:off x="1219200" y="1150144"/>
            <a:ext cx="9144000" cy="685800"/>
          </a:xfrm>
        </p:spPr>
        <p:txBody>
          <a:bodyPr rtlCol="0"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rtl="0" eaLnBrk="1" latinLnBrk="0" hangingPunct="1"/>
            <a:r>
              <a:rPr lang="zh-TW" altLang="en-US" noProof="0" smtClean="0"/>
              <a:t>按一下以編輯母片文字樣式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>
          <a:xfrm>
            <a:off x="1219200" y="55499"/>
            <a:ext cx="7416800" cy="365125"/>
          </a:xfrm>
        </p:spPr>
        <p:txBody>
          <a:bodyPr rtlCol="0"/>
          <a:lstStyle/>
          <a:p>
            <a:pPr rtl="0"/>
            <a:r>
              <a:rPr lang="zh-TW" altLang="en-US" noProof="0" dirty="0"/>
              <a:t>新增頁尾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>
          <a:xfrm>
            <a:off x="8636000" y="55499"/>
            <a:ext cx="2844800" cy="365125"/>
          </a:xfrm>
        </p:spPr>
        <p:txBody>
          <a:bodyPr rtlCol="0"/>
          <a:lstStyle/>
          <a:p>
            <a:pPr rtl="0"/>
            <a:fld id="{A51382DB-6960-4AB0-8136-6BD8CE295439}" type="datetime1">
              <a:rPr lang="zh-TW" altLang="en-US" noProof="0" smtClean="0"/>
              <a:t>2020/12/22</a:t>
            </a:fld>
            <a:endParaRPr lang="zh-TW" altLang="en-US" noProof="0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>
          <a:xfrm>
            <a:off x="11480800" y="55499"/>
            <a:ext cx="609600" cy="365125"/>
          </a:xfrm>
        </p:spPr>
        <p:txBody>
          <a:bodyPr rtlCol="0"/>
          <a:lstStyle>
            <a:lvl1pPr>
              <a:defRPr sz="1100"/>
            </a:lvl1pPr>
          </a:lstStyle>
          <a:p>
            <a:pPr rtl="0"/>
            <a:fld id="{401CF334-2D5C-4859-84A6-CA7E6E43FAEB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843924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預留位置 2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  <a:prstGeom prst="rect">
            <a:avLst/>
          </a:prstGeom>
        </p:spPr>
        <p:txBody>
          <a:bodyPr vert="horz" rtlCol="0" anchor="t">
            <a:noAutofit/>
          </a:bodyPr>
          <a:lstStyle/>
          <a:p>
            <a:pPr rt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13" name="文字預留位置 12"/>
          <p:cNvSpPr>
            <a:spLocks noGrp="1"/>
          </p:cNvSpPr>
          <p:nvPr>
            <p:ph type="body" idx="1"/>
          </p:nvPr>
        </p:nvSpPr>
        <p:spPr>
          <a:xfrm>
            <a:off x="1219200" y="1783560"/>
            <a:ext cx="10363200" cy="45720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zh-TW" altLang="en-US" noProof="0" dirty="0"/>
              <a:t>按一下以編輯母片文字樣式</a:t>
            </a:r>
          </a:p>
          <a:p>
            <a:pPr lvl="1" rtl="0" eaLnBrk="1" latinLnBrk="0" hangingPunct="1"/>
            <a:r>
              <a:rPr lang="zh-TW" altLang="en-US" noProof="0" dirty="0"/>
              <a:t>第二層</a:t>
            </a:r>
          </a:p>
          <a:p>
            <a:pPr lvl="2" rtl="0" eaLnBrk="1" latinLnBrk="0" hangingPunct="1"/>
            <a:r>
              <a:rPr lang="zh-TW" altLang="en-US" noProof="0" dirty="0"/>
              <a:t>第三層</a:t>
            </a:r>
          </a:p>
          <a:p>
            <a:pPr lvl="3" rtl="0" eaLnBrk="1" latinLnBrk="0" hangingPunct="1"/>
            <a:r>
              <a:rPr lang="zh-TW" altLang="en-US" noProof="0" dirty="0"/>
              <a:t>第四層</a:t>
            </a:r>
          </a:p>
          <a:p>
            <a:pPr lvl="4" rtl="0" eaLnBrk="1" latinLnBrk="0" hangingPunct="1"/>
            <a:r>
              <a:rPr lang="zh-TW" altLang="en-US" noProof="0" dirty="0"/>
              <a:t>第五層</a:t>
            </a:r>
          </a:p>
        </p:txBody>
      </p:sp>
      <p:sp>
        <p:nvSpPr>
          <p:cNvPr id="3" name="頁尾預留位置 2"/>
          <p:cNvSpPr>
            <a:spLocks noGrp="1"/>
          </p:cNvSpPr>
          <p:nvPr>
            <p:ph type="ftr" sz="quarter" idx="3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extLst/>
          </a:lstStyle>
          <a:p>
            <a:r>
              <a:rPr lang="zh-TW" altLang="en-US" noProof="0" dirty="0"/>
              <a:t>新增頁尾</a:t>
            </a:r>
          </a:p>
        </p:txBody>
      </p:sp>
      <p:sp>
        <p:nvSpPr>
          <p:cNvPr id="14" name="日期預留位置 13"/>
          <p:cNvSpPr>
            <a:spLocks noGrp="1"/>
          </p:cNvSpPr>
          <p:nvPr>
            <p:ph type="dt" sz="half" idx="2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extLst/>
          </a:lstStyle>
          <a:p>
            <a:fld id="{B77726FA-AEF6-43F5-AEE7-9D3B290AF599}" type="datetime1">
              <a:rPr lang="zh-TW" altLang="en-US" noProof="0" smtClean="0"/>
              <a:t>2020/12/22</a:t>
            </a:fld>
            <a:endParaRPr lang="zh-TW" altLang="en-US" noProof="0" dirty="0"/>
          </a:p>
        </p:txBody>
      </p:sp>
      <p:sp>
        <p:nvSpPr>
          <p:cNvPr id="23" name="投影片編號預留位置 22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extLst/>
          </a:lstStyle>
          <a:p>
            <a:fld id="{401CF334-2D5C-4859-84A6-CA7E6E43FAEB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3380654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zh-TW" altLang="en-US" sz="6600" b="0" dirty="0">
                <a:effectLst/>
              </a:rPr>
              <a:t>伺服馬達</a:t>
            </a:r>
            <a:endParaRPr lang="zh-TW" altLang="en-US" sz="66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base"/>
            <a:r>
              <a:rPr lang="zh-TW" altLang="en-US" sz="4400" b="1" dirty="0"/>
              <a:t>舵</a:t>
            </a:r>
            <a:r>
              <a:rPr lang="zh-TW" altLang="en-US" sz="4400" b="1" dirty="0" smtClean="0"/>
              <a:t>機 </a:t>
            </a:r>
            <a:r>
              <a:rPr lang="en-US" altLang="zh-TW" sz="4400" dirty="0"/>
              <a:t>Servo</a:t>
            </a:r>
            <a:r>
              <a:rPr lang="zh-TW" altLang="en-US" sz="4400" b="1" dirty="0" smtClean="0"/>
              <a:t> </a:t>
            </a:r>
            <a:endParaRPr lang="zh-TW" altLang="en-US" sz="4400" b="1" dirty="0"/>
          </a:p>
        </p:txBody>
      </p:sp>
      <p:pic>
        <p:nvPicPr>
          <p:cNvPr id="1026" name="Picture 2" descr="9g伺服器小型舵机SG90 — kittenbot docs 文档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445" y="1278138"/>
            <a:ext cx="4255559" cy="4255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1117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66952" y="1036111"/>
            <a:ext cx="10363200" cy="1975104"/>
          </a:xfrm>
        </p:spPr>
        <p:txBody>
          <a:bodyPr rtlCol="0"/>
          <a:lstStyle/>
          <a:p>
            <a:r>
              <a:rPr lang="zh-TW" altLang="en-US" b="0" dirty="0">
                <a:effectLst/>
              </a:rPr>
              <a:t>伺服馬達</a:t>
            </a:r>
            <a:r>
              <a:rPr lang="en-US" altLang="zh-TW" b="0" dirty="0">
                <a:effectLst/>
              </a:rPr>
              <a:t>(Servo)</a:t>
            </a:r>
            <a:r>
              <a:rPr lang="zh-TW" altLang="en-US" b="0" dirty="0" smtClean="0">
                <a:effectLst/>
              </a:rPr>
              <a:t>，也有稱舵</a:t>
            </a:r>
            <a:r>
              <a:rPr lang="zh-TW" altLang="en-US" b="0" dirty="0">
                <a:effectLst/>
              </a:rPr>
              <a:t>機。常見於玩具、機器手臂、機器人等用途，一般型式的伺服馬達可以旋轉</a:t>
            </a:r>
            <a:r>
              <a:rPr lang="en-US" altLang="zh-TW" b="0" dirty="0">
                <a:effectLst/>
              </a:rPr>
              <a:t>180</a:t>
            </a:r>
            <a:r>
              <a:rPr lang="zh-TW" altLang="en-US" b="0" dirty="0">
                <a:effectLst/>
              </a:rPr>
              <a:t>度，而且可以被我們透過</a:t>
            </a:r>
            <a:r>
              <a:rPr lang="en-US" altLang="zh-TW" b="0" dirty="0" err="1">
                <a:effectLst/>
              </a:rPr>
              <a:t>PWM</a:t>
            </a:r>
            <a:r>
              <a:rPr lang="zh-TW" altLang="en-US" b="0" dirty="0">
                <a:effectLst/>
              </a:rPr>
              <a:t>精準的控制。</a:t>
            </a:r>
            <a:r>
              <a:rPr lang="en-US" altLang="zh-TW" b="0" dirty="0">
                <a:effectLst/>
              </a:rPr>
              <a:t>Arduino Uno</a:t>
            </a:r>
            <a:r>
              <a:rPr lang="zh-TW" altLang="en-US" b="0" dirty="0">
                <a:effectLst/>
              </a:rPr>
              <a:t>可以控制</a:t>
            </a:r>
            <a:r>
              <a:rPr lang="en-US" altLang="zh-TW" b="0" dirty="0">
                <a:effectLst/>
              </a:rPr>
              <a:t>12</a:t>
            </a:r>
            <a:r>
              <a:rPr lang="zh-TW" altLang="en-US" b="0" dirty="0">
                <a:effectLst/>
              </a:rPr>
              <a:t>個伺服</a:t>
            </a:r>
            <a:r>
              <a:rPr lang="zh-TW" altLang="en-US" b="0" dirty="0" smtClean="0">
                <a:effectLst/>
              </a:rPr>
              <a:t>馬達。</a:t>
            </a:r>
            <a:r>
              <a:rPr lang="zh-TW" altLang="en-US" b="0" dirty="0">
                <a:effectLst/>
              </a:rPr>
              <a:t>伺服馬達款式型號非常多</a:t>
            </a:r>
            <a:r>
              <a:rPr lang="zh-TW" altLang="en-US" b="0" dirty="0" smtClean="0">
                <a:effectLst/>
              </a:rPr>
              <a:t>，</a:t>
            </a:r>
            <a:r>
              <a:rPr lang="zh-TW" altLang="en-US" b="0" dirty="0">
                <a:effectLst/>
              </a:rPr>
              <a:t>我們</a:t>
            </a:r>
            <a:r>
              <a:rPr lang="zh-TW" altLang="en-US" b="0" dirty="0" smtClean="0">
                <a:effectLst/>
              </a:rPr>
              <a:t>以</a:t>
            </a:r>
            <a:r>
              <a:rPr lang="zh-TW" altLang="en-US" b="0" dirty="0">
                <a:effectLst/>
              </a:rPr>
              <a:t>最常見的</a:t>
            </a:r>
            <a:r>
              <a:rPr lang="en-US" altLang="zh-TW" b="0" dirty="0" err="1">
                <a:effectLst/>
              </a:rPr>
              <a:t>SG90</a:t>
            </a:r>
            <a:r>
              <a:rPr lang="zh-TW" altLang="en-US" b="0" dirty="0">
                <a:effectLst/>
              </a:rPr>
              <a:t>為例來進行介绍，但其</a:t>
            </a:r>
            <a:r>
              <a:rPr lang="zh-TW" altLang="en-US" b="0" dirty="0" smtClean="0">
                <a:effectLst/>
              </a:rPr>
              <a:t>實像</a:t>
            </a:r>
            <a:r>
              <a:rPr lang="en-US" altLang="zh-TW" b="0" dirty="0" err="1" smtClean="0">
                <a:effectLst/>
              </a:rPr>
              <a:t>MG90S</a:t>
            </a:r>
            <a:r>
              <a:rPr lang="zh-TW" altLang="en-US" b="0" dirty="0" smtClean="0">
                <a:effectLst/>
              </a:rPr>
              <a:t>、</a:t>
            </a:r>
            <a:r>
              <a:rPr lang="en-US" altLang="zh-TW" b="0" dirty="0" err="1" smtClean="0">
                <a:effectLst/>
              </a:rPr>
              <a:t>MG995</a:t>
            </a:r>
            <a:r>
              <a:rPr lang="zh-TW" altLang="en-US" b="0" dirty="0">
                <a:effectLst/>
              </a:rPr>
              <a:t>的使用基本是相同的。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66948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93077" y="1556372"/>
            <a:ext cx="10363200" cy="1975104"/>
          </a:xfrm>
        </p:spPr>
        <p:txBody>
          <a:bodyPr rtlCol="0"/>
          <a:lstStyle/>
          <a:p>
            <a:r>
              <a:rPr lang="zh-TW" altLang="en-US" b="0" dirty="0">
                <a:effectLst/>
              </a:rPr>
              <a:t>單顆伺服馬達在運作時，所需電流大約是</a:t>
            </a:r>
            <a:r>
              <a:rPr lang="en-US" altLang="zh-TW" b="0" dirty="0" err="1" smtClean="0">
                <a:effectLst/>
              </a:rPr>
              <a:t>300ma</a:t>
            </a:r>
            <a:r>
              <a:rPr lang="zh-TW" altLang="en-US" b="0" dirty="0" smtClean="0">
                <a:effectLst/>
              </a:rPr>
              <a:t>，</a:t>
            </a:r>
            <a:r>
              <a:rPr lang="zh-TW" altLang="en-US" b="0" dirty="0">
                <a:effectLst/>
              </a:rPr>
              <a:t>所以如果你需要</a:t>
            </a:r>
            <a:r>
              <a:rPr lang="en-US" altLang="zh-TW" b="0" dirty="0">
                <a:effectLst/>
              </a:rPr>
              <a:t>2</a:t>
            </a:r>
            <a:r>
              <a:rPr lang="zh-TW" altLang="en-US" b="0" dirty="0">
                <a:effectLst/>
              </a:rPr>
              <a:t>顆以上的伺服馬達同時運作，這樣就要外接高電流的變壓器來</a:t>
            </a:r>
            <a:r>
              <a:rPr lang="zh-TW" altLang="en-US" b="0" dirty="0" smtClean="0">
                <a:effectLst/>
              </a:rPr>
              <a:t>供電</a:t>
            </a:r>
            <a:r>
              <a:rPr lang="zh-TW" altLang="en-US" b="0" dirty="0">
                <a:effectLst/>
              </a:rPr>
              <a:t>，而且要記得共同接地</a:t>
            </a:r>
            <a:r>
              <a:rPr lang="zh-TW" altLang="en-US" b="0" dirty="0" smtClean="0">
                <a:effectLst/>
              </a:rPr>
              <a:t>，</a:t>
            </a:r>
            <a:r>
              <a:rPr lang="zh-TW" altLang="en-US" b="0" dirty="0">
                <a:effectLst/>
              </a:rPr>
              <a:t>不然就會經常出現抖動的</a:t>
            </a:r>
            <a:r>
              <a:rPr lang="zh-TW" altLang="en-US" b="0" smtClean="0">
                <a:effectLst/>
              </a:rPr>
              <a:t>情況。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32680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45325" y="1058813"/>
            <a:ext cx="10363200" cy="1975104"/>
          </a:xfrm>
        </p:spPr>
        <p:txBody>
          <a:bodyPr rtlCol="0"/>
          <a:lstStyle/>
          <a:p>
            <a:r>
              <a:rPr lang="en-US" altLang="zh-TW" b="0" dirty="0" err="1">
                <a:effectLst/>
              </a:rPr>
              <a:t>SG90</a:t>
            </a:r>
            <a:r>
              <a:rPr lang="zh-TW" altLang="en-US" b="0" dirty="0">
                <a:effectLst/>
              </a:rPr>
              <a:t>有</a:t>
            </a:r>
            <a:r>
              <a:rPr lang="en-US" altLang="zh-TW" b="0" dirty="0">
                <a:effectLst/>
              </a:rPr>
              <a:t>3</a:t>
            </a:r>
            <a:r>
              <a:rPr lang="zh-TW" altLang="en-US" b="0" dirty="0">
                <a:effectLst/>
              </a:rPr>
              <a:t>條線，分</a:t>
            </a:r>
            <a:r>
              <a:rPr lang="zh-TW" altLang="en-US" b="0" dirty="0" smtClean="0">
                <a:effectLst/>
              </a:rPr>
              <a:t>別是</a:t>
            </a:r>
            <a:r>
              <a:rPr lang="en-US" altLang="zh-TW" b="0" dirty="0" smtClean="0">
                <a:effectLst/>
              </a:rPr>
              <a:t/>
            </a:r>
            <a:br>
              <a:rPr lang="en-US" altLang="zh-TW" b="0" dirty="0" smtClean="0">
                <a:effectLst/>
              </a:rPr>
            </a:br>
            <a:r>
              <a:rPr lang="zh-TW" altLang="en-US" b="0" dirty="0" smtClean="0">
                <a:effectLst/>
              </a:rPr>
              <a:t>訊號</a:t>
            </a:r>
            <a:r>
              <a:rPr lang="en-US" altLang="zh-TW" b="0" dirty="0">
                <a:effectLst/>
              </a:rPr>
              <a:t>(</a:t>
            </a:r>
            <a:r>
              <a:rPr lang="zh-TW" altLang="en-US" b="0" dirty="0">
                <a:effectLst/>
              </a:rPr>
              <a:t>橘</a:t>
            </a:r>
            <a:r>
              <a:rPr lang="en-US" altLang="zh-TW" b="0" dirty="0">
                <a:effectLst/>
              </a:rPr>
              <a:t>)</a:t>
            </a:r>
            <a:r>
              <a:rPr lang="zh-TW" altLang="en-US" b="0" dirty="0">
                <a:effectLst/>
              </a:rPr>
              <a:t>、</a:t>
            </a:r>
            <a:r>
              <a:rPr lang="en-US" altLang="zh-TW" b="0" dirty="0" err="1">
                <a:effectLst/>
              </a:rPr>
              <a:t>VCC</a:t>
            </a:r>
            <a:r>
              <a:rPr lang="en-US" altLang="zh-TW" b="0" dirty="0">
                <a:effectLst/>
              </a:rPr>
              <a:t>(</a:t>
            </a:r>
            <a:r>
              <a:rPr lang="zh-TW" altLang="en-US" b="0" dirty="0">
                <a:effectLst/>
              </a:rPr>
              <a:t>紅</a:t>
            </a:r>
            <a:r>
              <a:rPr lang="en-US" altLang="zh-TW" b="0" dirty="0">
                <a:effectLst/>
              </a:rPr>
              <a:t>)</a:t>
            </a:r>
            <a:r>
              <a:rPr lang="zh-TW" altLang="en-US" b="0" dirty="0">
                <a:effectLst/>
              </a:rPr>
              <a:t>、</a:t>
            </a:r>
            <a:r>
              <a:rPr lang="en-US" altLang="zh-TW" b="0" dirty="0" err="1">
                <a:effectLst/>
              </a:rPr>
              <a:t>GND</a:t>
            </a:r>
            <a:r>
              <a:rPr lang="en-US" altLang="zh-TW" b="0" dirty="0">
                <a:effectLst/>
              </a:rPr>
              <a:t>(</a:t>
            </a:r>
            <a:r>
              <a:rPr lang="zh-TW" altLang="en-US" b="0" dirty="0">
                <a:effectLst/>
              </a:rPr>
              <a:t>褐</a:t>
            </a:r>
            <a:r>
              <a:rPr lang="en-US" altLang="zh-TW" b="0" dirty="0">
                <a:effectLst/>
              </a:rPr>
              <a:t>)</a:t>
            </a:r>
            <a:r>
              <a:rPr lang="zh-TW" altLang="en-US" b="0" dirty="0" smtClean="0">
                <a:effectLst/>
              </a:rPr>
              <a:t>，</a:t>
            </a:r>
            <a:r>
              <a:rPr lang="en-US" altLang="zh-TW" b="0" dirty="0" smtClean="0">
                <a:effectLst/>
              </a:rPr>
              <a:t/>
            </a:r>
            <a:br>
              <a:rPr lang="en-US" altLang="zh-TW" b="0" dirty="0" smtClean="0">
                <a:effectLst/>
              </a:rPr>
            </a:br>
            <a:r>
              <a:rPr lang="zh-TW" altLang="en-US" b="0" dirty="0" smtClean="0">
                <a:effectLst/>
              </a:rPr>
              <a:t>順序</a:t>
            </a:r>
            <a:r>
              <a:rPr lang="zh-TW" altLang="en-US" b="0" dirty="0">
                <a:effectLst/>
              </a:rPr>
              <a:t>是固定的</a:t>
            </a:r>
            <a:r>
              <a:rPr lang="zh-TW" altLang="en-US" b="0" dirty="0" smtClean="0">
                <a:effectLst/>
              </a:rPr>
              <a:t>。</a:t>
            </a:r>
            <a:r>
              <a:rPr lang="en-US" altLang="zh-TW" b="0" dirty="0" smtClean="0">
                <a:effectLst/>
              </a:rPr>
              <a:t/>
            </a:r>
            <a:br>
              <a:rPr lang="en-US" altLang="zh-TW" b="0" dirty="0" smtClean="0">
                <a:effectLst/>
              </a:rPr>
            </a:br>
            <a:r>
              <a:rPr lang="zh-TW" altLang="en-US" b="0" dirty="0" smtClean="0">
                <a:effectLst/>
              </a:rPr>
              <a:t>這次</a:t>
            </a:r>
            <a:r>
              <a:rPr lang="zh-TW" altLang="en-US" b="0" dirty="0">
                <a:effectLst/>
              </a:rPr>
              <a:t>我們</a:t>
            </a:r>
            <a:r>
              <a:rPr lang="zh-TW" altLang="en-US" b="0" dirty="0" smtClean="0">
                <a:effectLst/>
              </a:rPr>
              <a:t>把</a:t>
            </a:r>
            <a:r>
              <a:rPr lang="en-US" altLang="zh-TW" b="0" dirty="0" smtClean="0">
                <a:effectLst/>
              </a:rPr>
              <a:t/>
            </a:r>
            <a:br>
              <a:rPr lang="en-US" altLang="zh-TW" b="0" dirty="0" smtClean="0">
                <a:effectLst/>
              </a:rPr>
            </a:br>
            <a:r>
              <a:rPr lang="zh-TW" altLang="en-US" b="0" dirty="0" smtClean="0">
                <a:effectLst/>
              </a:rPr>
              <a:t>訊號</a:t>
            </a:r>
            <a:r>
              <a:rPr lang="zh-TW" altLang="en-US" b="0" dirty="0">
                <a:effectLst/>
              </a:rPr>
              <a:t>線接到</a:t>
            </a:r>
            <a:r>
              <a:rPr lang="en-US" altLang="zh-TW" b="0" dirty="0">
                <a:effectLst/>
              </a:rPr>
              <a:t>PIN 9</a:t>
            </a:r>
            <a:r>
              <a:rPr lang="zh-TW" altLang="en-US" b="0" dirty="0" smtClean="0">
                <a:effectLst/>
              </a:rPr>
              <a:t>，</a:t>
            </a:r>
            <a:r>
              <a:rPr lang="en-US" altLang="zh-TW" b="0" dirty="0" smtClean="0">
                <a:effectLst/>
              </a:rPr>
              <a:t/>
            </a:r>
            <a:br>
              <a:rPr lang="en-US" altLang="zh-TW" b="0" dirty="0" smtClean="0">
                <a:effectLst/>
              </a:rPr>
            </a:br>
            <a:r>
              <a:rPr lang="en-US" altLang="zh-TW" b="0" dirty="0" err="1" smtClean="0">
                <a:effectLst/>
              </a:rPr>
              <a:t>VCC</a:t>
            </a:r>
            <a:r>
              <a:rPr lang="zh-TW" altLang="en-US" b="0" dirty="0">
                <a:effectLst/>
              </a:rPr>
              <a:t>接到</a:t>
            </a:r>
            <a:r>
              <a:rPr lang="en-US" altLang="zh-TW" b="0" dirty="0" err="1">
                <a:effectLst/>
              </a:rPr>
              <a:t>5V</a:t>
            </a:r>
            <a:r>
              <a:rPr lang="zh-TW" altLang="en-US" b="0" dirty="0" smtClean="0">
                <a:effectLst/>
              </a:rPr>
              <a:t>，</a:t>
            </a:r>
            <a:r>
              <a:rPr lang="en-US" altLang="zh-TW" b="0" dirty="0" smtClean="0">
                <a:effectLst/>
              </a:rPr>
              <a:t/>
            </a:r>
            <a:br>
              <a:rPr lang="en-US" altLang="zh-TW" b="0" dirty="0" smtClean="0">
                <a:effectLst/>
              </a:rPr>
            </a:br>
            <a:r>
              <a:rPr lang="en-US" altLang="zh-TW" b="0" dirty="0" err="1" smtClean="0">
                <a:effectLst/>
              </a:rPr>
              <a:t>GND</a:t>
            </a:r>
            <a:r>
              <a:rPr lang="zh-TW" altLang="en-US" b="0" dirty="0">
                <a:effectLst/>
              </a:rPr>
              <a:t>接到</a:t>
            </a:r>
            <a:r>
              <a:rPr lang="en-US" altLang="zh-TW" b="0" dirty="0" err="1">
                <a:effectLst/>
              </a:rPr>
              <a:t>GND</a:t>
            </a:r>
            <a:r>
              <a:rPr lang="zh-TW" altLang="en-US" b="0" dirty="0">
                <a:effectLst/>
              </a:rPr>
              <a:t>。</a:t>
            </a:r>
            <a:endParaRPr lang="zh-TW" altLang="en-US" dirty="0"/>
          </a:p>
        </p:txBody>
      </p:sp>
      <p:pic>
        <p:nvPicPr>
          <p:cNvPr id="3" name="Picture 2" descr="9g伺服器小型舵机SG90 — kittenbot docs 文档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56" t="62212" r="7704" b="2223"/>
          <a:stretch/>
        </p:blipFill>
        <p:spPr bwMode="auto">
          <a:xfrm>
            <a:off x="6479628" y="2537814"/>
            <a:ext cx="3925613" cy="3522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2646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45325" y="1058813"/>
            <a:ext cx="10363200" cy="1975104"/>
          </a:xfrm>
        </p:spPr>
        <p:txBody>
          <a:bodyPr rtlCol="0"/>
          <a:lstStyle/>
          <a:p>
            <a:r>
              <a:rPr lang="zh-TW" altLang="en-US" b="0" dirty="0">
                <a:effectLst/>
              </a:rPr>
              <a:t>腳位接法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3"/>
          <a:srcRect l="14712" t="27126" r="25977" b="17701"/>
          <a:stretch/>
        </p:blipFill>
        <p:spPr>
          <a:xfrm>
            <a:off x="3704896" y="1387364"/>
            <a:ext cx="6756576" cy="4713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257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98938" y="1087821"/>
            <a:ext cx="3620814" cy="2702841"/>
          </a:xfrm>
        </p:spPr>
        <p:txBody>
          <a:bodyPr rtlCol="0"/>
          <a:lstStyle/>
          <a:p>
            <a:r>
              <a:rPr lang="zh-TW" altLang="en-US" b="0" dirty="0" smtClean="0">
                <a:effectLst/>
              </a:rPr>
              <a:t>    程式範例</a:t>
            </a:r>
            <a:r>
              <a:rPr lang="en-US" altLang="zh-TW" b="0" dirty="0" smtClean="0">
                <a:effectLst/>
              </a:rPr>
              <a:t/>
            </a:r>
            <a:br>
              <a:rPr lang="en-US" altLang="zh-TW" b="0" dirty="0" smtClean="0">
                <a:effectLst/>
              </a:rPr>
            </a:br>
            <a:r>
              <a:rPr lang="en-US" altLang="zh-TW" b="0" dirty="0" smtClean="0">
                <a:effectLst/>
              </a:rPr>
              <a:t/>
            </a:r>
            <a:br>
              <a:rPr lang="en-US" altLang="zh-TW" b="0" dirty="0" smtClean="0">
                <a:effectLst/>
              </a:rPr>
            </a:br>
            <a:r>
              <a:rPr lang="en-US" altLang="zh-TW" b="0" dirty="0" smtClean="0">
                <a:effectLst/>
              </a:rPr>
              <a:t>0</a:t>
            </a:r>
            <a:r>
              <a:rPr lang="zh-TW" altLang="en-US" b="0" dirty="0" smtClean="0">
                <a:effectLst/>
              </a:rPr>
              <a:t>到</a:t>
            </a:r>
            <a:r>
              <a:rPr lang="en-US" altLang="zh-TW" b="0" dirty="0" smtClean="0">
                <a:effectLst/>
              </a:rPr>
              <a:t>90</a:t>
            </a:r>
            <a:r>
              <a:rPr lang="zh-TW" altLang="en-US" b="0" dirty="0" smtClean="0">
                <a:effectLst/>
              </a:rPr>
              <a:t>度角來回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3"/>
          <a:srcRect l="31609" t="21149" r="28563" b="25517"/>
          <a:stretch/>
        </p:blipFill>
        <p:spPr>
          <a:xfrm>
            <a:off x="4319752" y="504498"/>
            <a:ext cx="5839492" cy="5864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803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45325" y="1058813"/>
            <a:ext cx="3746936" cy="1975104"/>
          </a:xfrm>
        </p:spPr>
        <p:txBody>
          <a:bodyPr rtlCol="0"/>
          <a:lstStyle/>
          <a:p>
            <a:r>
              <a:rPr lang="zh-TW" altLang="en-US" b="0" dirty="0" smtClean="0">
                <a:effectLst/>
              </a:rPr>
              <a:t>程式範例</a:t>
            </a:r>
            <a:r>
              <a:rPr lang="en-US" altLang="zh-TW" b="0" dirty="0" smtClean="0">
                <a:effectLst/>
              </a:rPr>
              <a:t/>
            </a:r>
            <a:br>
              <a:rPr lang="en-US" altLang="zh-TW" b="0" dirty="0" smtClean="0">
                <a:effectLst/>
              </a:rPr>
            </a:br>
            <a:r>
              <a:rPr lang="en-US" altLang="zh-TW" b="0" dirty="0" smtClean="0">
                <a:effectLst/>
              </a:rPr>
              <a:t/>
            </a:r>
            <a:br>
              <a:rPr lang="en-US" altLang="zh-TW" b="0" dirty="0" smtClean="0">
                <a:effectLst/>
              </a:rPr>
            </a:br>
            <a:r>
              <a:rPr lang="en-US" altLang="zh-TW" b="0" dirty="0" smtClean="0">
                <a:effectLst/>
              </a:rPr>
              <a:t>0</a:t>
            </a:r>
            <a:r>
              <a:rPr lang="zh-TW" altLang="en-US" b="0" dirty="0" smtClean="0">
                <a:effectLst/>
              </a:rPr>
              <a:t>到</a:t>
            </a:r>
            <a:r>
              <a:rPr lang="en-US" altLang="zh-TW" b="0" dirty="0" smtClean="0">
                <a:effectLst/>
              </a:rPr>
              <a:t>180</a:t>
            </a:r>
            <a:r>
              <a:rPr lang="zh-TW" altLang="en-US" b="0" dirty="0" smtClean="0">
                <a:effectLst/>
              </a:rPr>
              <a:t>度角</a:t>
            </a:r>
            <a:r>
              <a:rPr lang="en-US" altLang="zh-TW" b="0" dirty="0" smtClean="0">
                <a:effectLst/>
              </a:rPr>
              <a:t/>
            </a:r>
            <a:br>
              <a:rPr lang="en-US" altLang="zh-TW" b="0" dirty="0" smtClean="0">
                <a:effectLst/>
              </a:rPr>
            </a:br>
            <a:r>
              <a:rPr lang="zh-TW" altLang="en-US" b="0" dirty="0" smtClean="0">
                <a:effectLst/>
              </a:rPr>
              <a:t>慢慢來回轉動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3"/>
          <a:srcRect l="31782" t="19311" r="33908" b="13563"/>
          <a:stretch/>
        </p:blipFill>
        <p:spPr>
          <a:xfrm>
            <a:off x="5092261" y="220717"/>
            <a:ext cx="4225159" cy="6199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769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夜色設計範本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5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4010291_TF03460533" id="{FB1D4CB6-8816-46A0-89E5-24E18EBEB302}" vid="{D72A7F4E-F448-49E8-9DEF-E08D96B93E74}"/>
    </a:ext>
  </a:extLst>
</a:theme>
</file>

<file path=ppt/theme/theme2.xml><?xml version="1.0" encoding="utf-8"?>
<a:theme xmlns:a="http://schemas.openxmlformats.org/drawingml/2006/main" name="Office 佈景主題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5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5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6B1B62E-928A-4006-B97D-326E5E8B4F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FFFBF3-BB42-47F7-806D-D5417A96E6A8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0262f94-9f35-4ac3-9a90-690165a166b7"/>
    <ds:schemaRef ds:uri="http://purl.org/dc/terms/"/>
    <ds:schemaRef ds:uri="a4f35948-e619-41b3-aa29-22878b09cfd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FC28D37-012A-4F78-8189-E37D3400689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夜色設計投影片</Template>
  <TotalTime>97</TotalTime>
  <Words>168</Words>
  <Application>Microsoft Office PowerPoint</Application>
  <PresentationFormat>寬螢幕</PresentationFormat>
  <Paragraphs>15</Paragraphs>
  <Slides>7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微軟正黑體</vt:lpstr>
      <vt:lpstr>Arial</vt:lpstr>
      <vt:lpstr>Wingdings</vt:lpstr>
      <vt:lpstr>Wingdings 2</vt:lpstr>
      <vt:lpstr>Wingdings 3</vt:lpstr>
      <vt:lpstr>夜色設計範本</vt:lpstr>
      <vt:lpstr>伺服馬達</vt:lpstr>
      <vt:lpstr>伺服馬達(Servo)，也有稱舵機。常見於玩具、機器手臂、機器人等用途，一般型式的伺服馬達可以旋轉180度，而且可以被我們透過PWM精準的控制。Arduino Uno可以控制12個伺服馬達。伺服馬達款式型號非常多，我們以最常見的SG90為例來進行介绍，但其實像MG90S、MG995的使用基本是相同的。</vt:lpstr>
      <vt:lpstr>單顆伺服馬達在運作時，所需電流大約是300ma，所以如果你需要2顆以上的伺服馬達同時運作，這樣就要外接高電流的變壓器來供電，而且要記得共同接地，不然就會經常出現抖動的情況。</vt:lpstr>
      <vt:lpstr>SG90有3條線，分別是 訊號(橘)、VCC(紅)、GND(褐)， 順序是固定的。 這次我們把 訊號線接到PIN 9， VCC接到5V， GND接到GND。</vt:lpstr>
      <vt:lpstr>腳位接法</vt:lpstr>
      <vt:lpstr>    程式範例  0到90度角來回</vt:lpstr>
      <vt:lpstr>程式範例  0到180度角 慢慢來回轉動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伺服馬達</dc:title>
  <dc:creator>worker3</dc:creator>
  <cp:lastModifiedBy>worker3</cp:lastModifiedBy>
  <cp:revision>8</cp:revision>
  <dcterms:created xsi:type="dcterms:W3CDTF">2020-12-22T06:26:52Z</dcterms:created>
  <dcterms:modified xsi:type="dcterms:W3CDTF">2020-12-22T08:04:38Z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74064800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