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14" r:id="rId6"/>
    <p:sldId id="315" r:id="rId7"/>
    <p:sldId id="316" r:id="rId8"/>
    <p:sldId id="320" r:id="rId9"/>
    <p:sldId id="321" r:id="rId10"/>
    <p:sldId id="318" r:id="rId11"/>
  </p:sldIdLst>
  <p:sldSz cx="12188825" cy="6858000"/>
  <p:notesSz cx="6858000" cy="9144000"/>
  <p:custDataLst>
    <p:tags r:id="rId14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204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3984DB4-3AA5-41F8-ABFF-44189487080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2020/12/16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AAD605A-0A28-48D3-854F-4FDF8C1733EE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3199CD-3E1B-4AE6-990F-76F925F5EA9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139AE3-CE51-4CE0-B20B-8685CFA4CB30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BBDF3FC-961F-4D1B-9198-F96CFC56A158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3BC660E-D67A-4A05-BC76-82673E5A4090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2AA54E-1096-4023-AA6A-AF9E8353DDEF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D8C706-304F-48AF-8B93-4DF487C770C5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47CA53-9C41-4E7E-9C82-73E3DA673586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BC60868-E9F8-4441-A0EE-DFF98FF04964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71D2C9-D7F9-4E47-8DC0-679D10025003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0BC9F9-C2D1-4EAA-B5EF-7972108C87E7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D276201-65D9-4F91-B053-C3BB89461A42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B52777B-FFBE-4070-AC71-C493A55733E7}" type="datetime1">
              <a:rPr lang="zh-TW" altLang="en-US" smtClean="0"/>
              <a:pPr/>
              <a:t>2020/12/16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1168152"/>
          </a:xfrm>
        </p:spPr>
        <p:txBody>
          <a:bodyPr rtlCol="0"/>
          <a:lstStyle/>
          <a:p>
            <a:pPr rtl="0"/>
            <a:r>
              <a:rPr lang="en-US" altLang="zh-TW" dirty="0" err="1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</a:t>
            </a:r>
            <a:r>
              <a:rPr lang="en-US" altLang="zh-TW" dirty="0" err="1" smtClean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</a:t>
            </a:r>
            <a:r>
              <a:rPr lang="en-US" altLang="zh-TW" dirty="0" err="1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LED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5214" y="3645024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dirty="0" err="1"/>
              <a:t>RGB</a:t>
            </a:r>
            <a:r>
              <a:rPr lang="en-US" altLang="zh-TW" sz="3600" dirty="0"/>
              <a:t> </a:t>
            </a:r>
            <a:r>
              <a:rPr lang="zh-TW" altLang="en-US" sz="3600" dirty="0"/>
              <a:t>發光二極體分成兩種形式，一種是共陰極，一種是共陽極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98" y="2343149"/>
            <a:ext cx="8955206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5117" t="27952" r="34251" b="7717"/>
          <a:stretch/>
        </p:blipFill>
        <p:spPr>
          <a:xfrm>
            <a:off x="621804" y="404664"/>
            <a:ext cx="6120680" cy="58326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6500" y="1058830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為了避免電流太大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zh-TW" altLang="en-US" sz="3600" dirty="0" smtClean="0"/>
              <a:t>負極</a:t>
            </a:r>
            <a:r>
              <a:rPr lang="zh-TW" altLang="en-US" sz="3600" dirty="0"/>
              <a:t>接地前先接一顆電阻；</a:t>
            </a:r>
          </a:p>
          <a:p>
            <a:r>
              <a:rPr lang="zh-TW" altLang="en-US" sz="3600" dirty="0"/>
              <a:t>其他三支腳分別接</a:t>
            </a:r>
            <a:r>
              <a:rPr lang="en-US" altLang="zh-TW" sz="3600" dirty="0" err="1"/>
              <a:t>D9</a:t>
            </a:r>
            <a:r>
              <a:rPr lang="en-US" altLang="zh-TW" sz="3600" dirty="0"/>
              <a:t>(</a:t>
            </a:r>
            <a:r>
              <a:rPr lang="zh-TW" altLang="en-US" sz="3600" dirty="0"/>
              <a:t>藍</a:t>
            </a:r>
            <a:r>
              <a:rPr lang="en-US" altLang="zh-TW" sz="3600" dirty="0"/>
              <a:t>)</a:t>
            </a:r>
            <a:r>
              <a:rPr lang="zh-TW" altLang="en-US" sz="3600" dirty="0" smtClean="0"/>
              <a:t>、</a:t>
            </a:r>
            <a:endParaRPr lang="en-US" altLang="zh-TW" sz="3600" dirty="0" smtClean="0"/>
          </a:p>
          <a:p>
            <a:r>
              <a:rPr lang="en-US" altLang="zh-TW" sz="3600" dirty="0" err="1" smtClean="0"/>
              <a:t>D10</a:t>
            </a:r>
            <a:r>
              <a:rPr lang="en-US" altLang="zh-TW" sz="3600" dirty="0"/>
              <a:t>(</a:t>
            </a:r>
            <a:r>
              <a:rPr lang="zh-TW" altLang="en-US" sz="3600" dirty="0"/>
              <a:t>綠</a:t>
            </a:r>
            <a:r>
              <a:rPr lang="en-US" altLang="zh-TW" sz="3600" dirty="0"/>
              <a:t>)</a:t>
            </a:r>
            <a:r>
              <a:rPr lang="zh-TW" altLang="en-US" sz="3600" dirty="0" smtClean="0"/>
              <a:t>、</a:t>
            </a:r>
            <a:endParaRPr lang="en-US" altLang="zh-TW" sz="3600" dirty="0" smtClean="0"/>
          </a:p>
          <a:p>
            <a:r>
              <a:rPr lang="en-US" altLang="zh-TW" sz="3600" dirty="0" err="1" smtClean="0"/>
              <a:t>D11</a:t>
            </a:r>
            <a:r>
              <a:rPr lang="en-US" altLang="zh-TW" sz="3600" dirty="0"/>
              <a:t>(</a:t>
            </a:r>
            <a:r>
              <a:rPr lang="zh-TW" altLang="en-US" sz="3600" dirty="0"/>
              <a:t>紅</a:t>
            </a:r>
            <a:r>
              <a:rPr lang="en-US" altLang="zh-TW" sz="3600" dirty="0"/>
              <a:t>)</a:t>
            </a:r>
            <a:endParaRPr lang="zh-TW" altLang="en-US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0402" t="33201" r="13775" b="9051"/>
          <a:stretch/>
        </p:blipFill>
        <p:spPr>
          <a:xfrm>
            <a:off x="909836" y="692696"/>
            <a:ext cx="6048672" cy="57172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62564" y="1844824"/>
            <a:ext cx="3506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Georgia" panose="02040502050405020303" pitchFamily="18" charset="0"/>
              </a:rPr>
              <a:t>模擬發光程式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zh-TW" altLang="en-US" sz="3600" dirty="0" smtClean="0">
                <a:latin typeface="Georgia" panose="02040502050405020303" pitchFamily="18" charset="0"/>
              </a:rPr>
              <a:t>輪流發出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en-US" altLang="zh-TW" sz="3600" dirty="0" err="1" smtClean="0">
                <a:latin typeface="Georgia" panose="02040502050405020303" pitchFamily="18" charset="0"/>
              </a:rPr>
              <a:t>D9</a:t>
            </a:r>
            <a:r>
              <a:rPr lang="en-US" altLang="zh-TW" sz="3600" dirty="0">
                <a:latin typeface="Georgia" panose="02040502050405020303" pitchFamily="18" charset="0"/>
              </a:rPr>
              <a:t>(</a:t>
            </a:r>
            <a:r>
              <a:rPr lang="zh-TW" altLang="en-US" sz="3600" dirty="0">
                <a:latin typeface="Georgia" panose="02040502050405020303" pitchFamily="18" charset="0"/>
              </a:rPr>
              <a:t>藍</a:t>
            </a:r>
            <a:r>
              <a:rPr lang="en-US" altLang="zh-TW" sz="3600" dirty="0">
                <a:latin typeface="Georgia" panose="02040502050405020303" pitchFamily="18" charset="0"/>
              </a:rPr>
              <a:t>)</a:t>
            </a:r>
            <a:r>
              <a:rPr lang="zh-TW" altLang="en-US" sz="3600" dirty="0" smtClean="0">
                <a:latin typeface="Georgia" panose="02040502050405020303" pitchFamily="18" charset="0"/>
              </a:rPr>
              <a:t>、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en-US" altLang="zh-TW" sz="3600" dirty="0" err="1" smtClean="0">
                <a:latin typeface="Georgia" panose="02040502050405020303" pitchFamily="18" charset="0"/>
              </a:rPr>
              <a:t>D10</a:t>
            </a:r>
            <a:r>
              <a:rPr lang="en-US" altLang="zh-TW" sz="3600" dirty="0">
                <a:latin typeface="Georgia" panose="02040502050405020303" pitchFamily="18" charset="0"/>
              </a:rPr>
              <a:t>(</a:t>
            </a:r>
            <a:r>
              <a:rPr lang="zh-TW" altLang="en-US" sz="3600" dirty="0">
                <a:latin typeface="Georgia" panose="02040502050405020303" pitchFamily="18" charset="0"/>
              </a:rPr>
              <a:t>綠</a:t>
            </a:r>
            <a:r>
              <a:rPr lang="en-US" altLang="zh-TW" sz="3600" dirty="0">
                <a:latin typeface="Georgia" panose="02040502050405020303" pitchFamily="18" charset="0"/>
              </a:rPr>
              <a:t>)</a:t>
            </a:r>
            <a:r>
              <a:rPr lang="zh-TW" altLang="en-US" sz="3600" dirty="0" smtClean="0">
                <a:latin typeface="Georgia" panose="02040502050405020303" pitchFamily="18" charset="0"/>
              </a:rPr>
              <a:t>、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en-US" altLang="zh-TW" sz="3600" dirty="0" err="1" smtClean="0">
                <a:latin typeface="Georgia" panose="02040502050405020303" pitchFamily="18" charset="0"/>
              </a:rPr>
              <a:t>D11</a:t>
            </a:r>
            <a:r>
              <a:rPr lang="en-US" altLang="zh-TW" sz="3600" dirty="0">
                <a:latin typeface="Georgia" panose="02040502050405020303" pitchFamily="18" charset="0"/>
              </a:rPr>
              <a:t>(</a:t>
            </a:r>
            <a:r>
              <a:rPr lang="zh-TW" altLang="en-US" sz="3600" dirty="0">
                <a:latin typeface="Georgia" panose="02040502050405020303" pitchFamily="18" charset="0"/>
              </a:rPr>
              <a:t>紅</a:t>
            </a:r>
            <a:r>
              <a:rPr lang="en-US" altLang="zh-TW" sz="3600" dirty="0">
                <a:latin typeface="Georgia" panose="02040502050405020303" pitchFamily="18" charset="0"/>
              </a:rPr>
              <a:t>)</a:t>
            </a:r>
            <a:endParaRPr lang="zh-TW" altLang="en-US" sz="3600" b="0" i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9510" t="13290" r="49755" b="9418"/>
          <a:stretch/>
        </p:blipFill>
        <p:spPr>
          <a:xfrm>
            <a:off x="2710036" y="260648"/>
            <a:ext cx="2952327" cy="61903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46540" y="1844824"/>
            <a:ext cx="3506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Georgia" panose="02040502050405020303" pitchFamily="18" charset="0"/>
              </a:rPr>
              <a:t>用</a:t>
            </a:r>
            <a:r>
              <a:rPr lang="en-US" altLang="zh-TW" sz="3600" dirty="0" err="1" smtClean="0">
                <a:latin typeface="Georgia" panose="02040502050405020303" pitchFamily="18" charset="0"/>
              </a:rPr>
              <a:t>Wfduino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zh-TW" altLang="en-US" sz="3600" dirty="0" smtClean="0">
                <a:latin typeface="Georgia" panose="02040502050405020303" pitchFamily="18" charset="0"/>
              </a:rPr>
              <a:t>模擬</a:t>
            </a:r>
            <a:r>
              <a:rPr lang="zh-TW" altLang="en-US" sz="3600" dirty="0" smtClean="0">
                <a:latin typeface="Georgia" panose="02040502050405020303" pitchFamily="18" charset="0"/>
              </a:rPr>
              <a:t>發光程式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zh-TW" altLang="en-US" sz="3600" dirty="0" smtClean="0">
                <a:latin typeface="Georgia" panose="02040502050405020303" pitchFamily="18" charset="0"/>
              </a:rPr>
              <a:t>輪流發出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en-US" altLang="zh-TW" sz="3600" dirty="0" err="1" smtClean="0">
                <a:latin typeface="Georgia" panose="02040502050405020303" pitchFamily="18" charset="0"/>
              </a:rPr>
              <a:t>D9</a:t>
            </a:r>
            <a:r>
              <a:rPr lang="en-US" altLang="zh-TW" sz="3600" dirty="0">
                <a:latin typeface="Georgia" panose="02040502050405020303" pitchFamily="18" charset="0"/>
              </a:rPr>
              <a:t>(</a:t>
            </a:r>
            <a:r>
              <a:rPr lang="zh-TW" altLang="en-US" sz="3600" dirty="0">
                <a:latin typeface="Georgia" panose="02040502050405020303" pitchFamily="18" charset="0"/>
              </a:rPr>
              <a:t>藍</a:t>
            </a:r>
            <a:r>
              <a:rPr lang="en-US" altLang="zh-TW" sz="3600" dirty="0">
                <a:latin typeface="Georgia" panose="02040502050405020303" pitchFamily="18" charset="0"/>
              </a:rPr>
              <a:t>)</a:t>
            </a:r>
            <a:r>
              <a:rPr lang="zh-TW" altLang="en-US" sz="3600" dirty="0" smtClean="0">
                <a:latin typeface="Georgia" panose="02040502050405020303" pitchFamily="18" charset="0"/>
              </a:rPr>
              <a:t>、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en-US" altLang="zh-TW" sz="3600" dirty="0" err="1" smtClean="0">
                <a:latin typeface="Georgia" panose="02040502050405020303" pitchFamily="18" charset="0"/>
              </a:rPr>
              <a:t>D10</a:t>
            </a:r>
            <a:r>
              <a:rPr lang="en-US" altLang="zh-TW" sz="3600" dirty="0">
                <a:latin typeface="Georgia" panose="02040502050405020303" pitchFamily="18" charset="0"/>
              </a:rPr>
              <a:t>(</a:t>
            </a:r>
            <a:r>
              <a:rPr lang="zh-TW" altLang="en-US" sz="3600" dirty="0">
                <a:latin typeface="Georgia" panose="02040502050405020303" pitchFamily="18" charset="0"/>
              </a:rPr>
              <a:t>綠</a:t>
            </a:r>
            <a:r>
              <a:rPr lang="en-US" altLang="zh-TW" sz="3600" dirty="0">
                <a:latin typeface="Georgia" panose="02040502050405020303" pitchFamily="18" charset="0"/>
              </a:rPr>
              <a:t>)</a:t>
            </a:r>
            <a:r>
              <a:rPr lang="zh-TW" altLang="en-US" sz="3600" dirty="0" smtClean="0">
                <a:latin typeface="Georgia" panose="02040502050405020303" pitchFamily="18" charset="0"/>
              </a:rPr>
              <a:t>、</a:t>
            </a:r>
            <a:endParaRPr lang="en-US" altLang="zh-TW" sz="3600" dirty="0" smtClean="0">
              <a:latin typeface="Georgia" panose="02040502050405020303" pitchFamily="18" charset="0"/>
            </a:endParaRPr>
          </a:p>
          <a:p>
            <a:r>
              <a:rPr lang="en-US" altLang="zh-TW" sz="3600" dirty="0" err="1" smtClean="0">
                <a:latin typeface="Georgia" panose="02040502050405020303" pitchFamily="18" charset="0"/>
              </a:rPr>
              <a:t>D11</a:t>
            </a:r>
            <a:r>
              <a:rPr lang="en-US" altLang="zh-TW" sz="3600" dirty="0">
                <a:latin typeface="Georgia" panose="02040502050405020303" pitchFamily="18" charset="0"/>
              </a:rPr>
              <a:t>(</a:t>
            </a:r>
            <a:r>
              <a:rPr lang="zh-TW" altLang="en-US" sz="3600" dirty="0">
                <a:latin typeface="Georgia" panose="02040502050405020303" pitchFamily="18" charset="0"/>
              </a:rPr>
              <a:t>紅</a:t>
            </a:r>
            <a:r>
              <a:rPr lang="en-US" altLang="zh-TW" sz="3600" dirty="0">
                <a:latin typeface="Georgia" panose="02040502050405020303" pitchFamily="18" charset="0"/>
              </a:rPr>
              <a:t>)</a:t>
            </a:r>
            <a:endParaRPr lang="zh-TW" altLang="en-US" sz="3600" b="0" i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508" y="476672"/>
            <a:ext cx="4030696" cy="1019944"/>
          </a:xfrm>
        </p:spPr>
        <p:txBody>
          <a:bodyPr rtlCol="0"/>
          <a:lstStyle/>
          <a:p>
            <a:r>
              <a:rPr lang="en-US" altLang="zh-TW" dirty="0" err="1"/>
              <a:t>RGBLED</a:t>
            </a:r>
            <a:r>
              <a:rPr lang="zh-TW" altLang="en-US" dirty="0"/>
              <a:t>滑桿調色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8663" t="-21639" r="-800" b="27299"/>
          <a:stretch/>
        </p:blipFill>
        <p:spPr>
          <a:xfrm>
            <a:off x="1953952" y="59958"/>
            <a:ext cx="8424936" cy="64698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1101" t="17450" r="43711" b="24801"/>
          <a:stretch/>
        </p:blipFill>
        <p:spPr>
          <a:xfrm>
            <a:off x="7318548" y="476672"/>
            <a:ext cx="3528392" cy="60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860" y="2646040"/>
            <a:ext cx="4174712" cy="998984"/>
          </a:xfrm>
        </p:spPr>
        <p:txBody>
          <a:bodyPr rtlCol="0"/>
          <a:lstStyle/>
          <a:p>
            <a:r>
              <a:rPr lang="en-US" altLang="zh-TW" dirty="0" err="1"/>
              <a:t>RGBLED</a:t>
            </a:r>
            <a:r>
              <a:rPr lang="zh-TW" altLang="en-US" dirty="0"/>
              <a:t>隨機調色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1888" t="17451" r="29525" b="23750"/>
          <a:stretch/>
        </p:blipFill>
        <p:spPr>
          <a:xfrm>
            <a:off x="5300572" y="888146"/>
            <a:ext cx="4824536" cy="55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數位藍色隧道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4_TF02895261_TF02895261.potx" id="{F8047FC8-86B8-44EE-9382-D3588CF80228}" vid="{9DB499AF-D107-4A33-89D5-2CE4B1B5269D}"/>
    </a:ext>
  </a:extLst>
</a:theme>
</file>

<file path=ppt/theme/theme2.xml><?xml version="1.0" encoding="utf-8"?>
<a:theme xmlns:a="http://schemas.openxmlformats.org/drawingml/2006/main" name="Office 佈景主題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數位藍色隧道商務簡報 (寬螢幕)</Template>
  <TotalTime>0</TotalTime>
  <Words>101</Words>
  <Application>Microsoft Office PowerPoint</Application>
  <PresentationFormat>自訂</PresentationFormat>
  <Paragraphs>20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JhengHei UI</vt:lpstr>
      <vt:lpstr>微軟正黑體</vt:lpstr>
      <vt:lpstr>Arial</vt:lpstr>
      <vt:lpstr>Corbel</vt:lpstr>
      <vt:lpstr>Georgia</vt:lpstr>
      <vt:lpstr>數位藍色隧道 16x9</vt:lpstr>
      <vt:lpstr>RGB LED</vt:lpstr>
      <vt:lpstr>PowerPoint 簡報</vt:lpstr>
      <vt:lpstr>PowerPoint 簡報</vt:lpstr>
      <vt:lpstr>PowerPoint 簡報</vt:lpstr>
      <vt:lpstr>PowerPoint 簡報</vt:lpstr>
      <vt:lpstr>RGBLED滑桿調色</vt:lpstr>
      <vt:lpstr>RGBLED隨機調色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2020-12-16T04:46:54Z</dcterms:created>
  <dcterms:modified xsi:type="dcterms:W3CDTF">2020-12-16T07:12:40Z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