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24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48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81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3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57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2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82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02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7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75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6FD98-24C8-4281-B2B7-3022BA1E361D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1691-934E-41C2-AA02-0B01BDD1DE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56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12" y="659029"/>
            <a:ext cx="9216815" cy="397859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92365" y="5043271"/>
            <a:ext cx="7988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英文輸入法</a:t>
            </a:r>
            <a:r>
              <a:rPr lang="en-US" altLang="zh-TW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ENG</a:t>
            </a:r>
            <a:r>
              <a:rPr lang="en-US" altLang="zh-TW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</a:t>
            </a:r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手指略彎</a:t>
            </a:r>
            <a:endParaRPr lang="en-US" altLang="zh-TW" sz="5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7450" y="3671671"/>
            <a:ext cx="1790700" cy="2743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/>
          <p:cNvSpPr/>
          <p:nvPr/>
        </p:nvSpPr>
        <p:spPr>
          <a:xfrm>
            <a:off x="9959546" y="3566984"/>
            <a:ext cx="2067697" cy="8073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30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2020-12-10T03:28:56Z</dcterms:created>
  <dcterms:modified xsi:type="dcterms:W3CDTF">2020-12-10T03:30:26Z</dcterms:modified>
</cp:coreProperties>
</file>