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834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78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933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54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9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00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68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966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75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83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19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97E7-A096-4803-BF2F-57D1368EC28C}" type="datetimeFigureOut">
              <a:rPr lang="zh-TW" altLang="en-US" smtClean="0"/>
              <a:t>2020/12/9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F91DD-304B-4A18-B0E2-757A3645E2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65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如何用</a:t>
            </a:r>
            <a:r>
              <a:rPr lang="en-US" altLang="zh-TW" dirty="0" err="1"/>
              <a:t>inkscape</a:t>
            </a:r>
            <a:r>
              <a:rPr lang="en-US" altLang="zh-TW" dirty="0"/>
              <a:t> </a:t>
            </a:r>
            <a:r>
              <a:rPr lang="zh-TW" altLang="en-US" dirty="0"/>
              <a:t>畫章魚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113" y="3965716"/>
            <a:ext cx="1433772" cy="213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4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810" y="3554000"/>
            <a:ext cx="2352675" cy="2847975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708" y="700174"/>
            <a:ext cx="1085850" cy="539115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188720" y="2751513"/>
            <a:ext cx="490451" cy="3408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422628" y="2368819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3678" y="652203"/>
            <a:ext cx="2190750" cy="264795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5"/>
          <a:srcRect t="1728"/>
          <a:stretch/>
        </p:blipFill>
        <p:spPr>
          <a:xfrm>
            <a:off x="5248664" y="652203"/>
            <a:ext cx="2581275" cy="299535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72574" y="482274"/>
            <a:ext cx="2495550" cy="280987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23959" y="3619500"/>
            <a:ext cx="2457450" cy="32385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650582" y="3086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386510" y="3086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472574" y="3086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532272" y="3292149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587063" y="309233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6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26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3964" y="1915776"/>
            <a:ext cx="3124636" cy="88594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32" y="1161270"/>
            <a:ext cx="4694253" cy="573829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56705" y="3524596"/>
            <a:ext cx="490451" cy="3408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0" y="323334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19501" y="38484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33453" y="38484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3689910" y="38484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0470" y="3156499"/>
            <a:ext cx="3257550" cy="3171825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6675120" y="1308178"/>
            <a:ext cx="431990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若是不小心拖出另一個</a:t>
            </a:r>
            <a:r>
              <a:rPr lang="en-US" altLang="zh-TW" dirty="0"/>
              <a:t>,</a:t>
            </a:r>
            <a:r>
              <a:rPr lang="zh-TW" altLang="en-US" dirty="0"/>
              <a:t>記得按</a:t>
            </a:r>
            <a:r>
              <a:rPr lang="en-US" altLang="zh-TW" dirty="0"/>
              <a:t>Delete</a:t>
            </a:r>
            <a:r>
              <a:rPr lang="zh-TW" altLang="en-US" dirty="0"/>
              <a:t>刪除</a:t>
            </a:r>
            <a:endParaRPr lang="en-US" altLang="zh-TW" dirty="0"/>
          </a:p>
          <a:p>
            <a:r>
              <a:rPr lang="en-US" altLang="zh-TW" dirty="0"/>
              <a:t>    </a:t>
            </a:r>
          </a:p>
          <a:p>
            <a:r>
              <a:rPr lang="en-US" altLang="zh-TW" dirty="0"/>
              <a:t> </a:t>
            </a:r>
            <a:r>
              <a:rPr lang="zh-TW" altLang="en-US" dirty="0"/>
              <a:t>或是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復原</a:t>
            </a:r>
          </a:p>
        </p:txBody>
      </p:sp>
    </p:spTree>
    <p:extLst>
      <p:ext uri="{BB962C8B-B14F-4D97-AF65-F5344CB8AC3E}">
        <p14:creationId xmlns:p14="http://schemas.microsoft.com/office/powerpoint/2010/main" val="38090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2534" y="1314190"/>
            <a:ext cx="3019425" cy="3514725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188720" y="515389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準備加入牠的腳哦</a:t>
            </a:r>
            <a:endParaRPr lang="en-US" altLang="zh-TW" dirty="0"/>
          </a:p>
          <a:p>
            <a:r>
              <a:rPr lang="zh-TW" altLang="en-US" dirty="0"/>
              <a:t>先改顏色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926" y="1579418"/>
            <a:ext cx="4630237" cy="51587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81396" y="1579418"/>
            <a:ext cx="490451" cy="3408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683432" y="1620982"/>
            <a:ext cx="763657" cy="2244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4034444" y="5048596"/>
            <a:ext cx="822960" cy="2244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圖說文字 10"/>
          <p:cNvSpPr/>
          <p:nvPr/>
        </p:nvSpPr>
        <p:spPr>
          <a:xfrm>
            <a:off x="6375303" y="387321"/>
            <a:ext cx="1837671" cy="773473"/>
          </a:xfrm>
          <a:prstGeom prst="wedgeRectCallout">
            <a:avLst>
              <a:gd name="adj1" fmla="val -19026"/>
              <a:gd name="adj2" fmla="val 9581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一定要按</a:t>
            </a:r>
            <a:r>
              <a:rPr lang="zh-TW" alt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填充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7209904" y="3948545"/>
            <a:ext cx="387929" cy="3224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形圖說文字 12"/>
          <p:cNvSpPr/>
          <p:nvPr/>
        </p:nvSpPr>
        <p:spPr>
          <a:xfrm>
            <a:off x="6550429" y="5153891"/>
            <a:ext cx="2302626" cy="1064029"/>
          </a:xfrm>
          <a:prstGeom prst="wedgeEllipseCallout">
            <a:avLst>
              <a:gd name="adj1" fmla="val -11808"/>
              <a:gd name="adj2" fmla="val -12421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用吸點一下頭的</a:t>
            </a:r>
            <a:r>
              <a:rPr lang="zh-TW" altLang="en-US" dirty="0">
                <a:solidFill>
                  <a:schemeClr val="bg1"/>
                </a:solidFill>
              </a:rPr>
              <a:t>顏色</a:t>
            </a:r>
            <a:endParaRPr lang="en-US" altLang="zh-TW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72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0935" y="245442"/>
            <a:ext cx="9757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利用</a:t>
            </a:r>
            <a:r>
              <a:rPr lang="en-US" altLang="zh-TW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shift</a:t>
            </a:r>
            <a:r>
              <a:rPr lang="en-US" altLang="zh-TW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選取「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頭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」和「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腳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」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51619" y="3237280"/>
            <a:ext cx="54056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A</a:t>
            </a:r>
            <a:r>
              <a:rPr lang="zh-TW" altLang="en-US" sz="1400" b="1" dirty="0">
                <a:solidFill>
                  <a:schemeClr val="tx1"/>
                </a:solidFill>
              </a:rPr>
              <a:t>ㄇ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zh-TW" alt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矩形 4"/>
          <p:cNvSpPr/>
          <p:nvPr/>
        </p:nvSpPr>
        <p:spPr>
          <a:xfrm>
            <a:off x="217194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S</a:t>
            </a:r>
            <a:r>
              <a:rPr lang="zh-TW" altLang="en-US" sz="1600" dirty="0">
                <a:solidFill>
                  <a:schemeClr val="tx1"/>
                </a:solidFill>
              </a:rPr>
              <a:t> ㄋ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38727" y="3237278"/>
            <a:ext cx="1007861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Lock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矩形 6"/>
          <p:cNvSpPr/>
          <p:nvPr/>
        </p:nvSpPr>
        <p:spPr>
          <a:xfrm>
            <a:off x="164661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Z </a:t>
            </a:r>
            <a:r>
              <a:rPr lang="zh-TW" altLang="en-US" sz="1600" dirty="0">
                <a:solidFill>
                  <a:schemeClr val="tx1"/>
                </a:solidFill>
              </a:rPr>
              <a:t>ㄈ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9728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X</a:t>
            </a:r>
            <a:r>
              <a:rPr lang="zh-TW" altLang="en-US" sz="1600" dirty="0">
                <a:solidFill>
                  <a:schemeClr val="tx1"/>
                </a:solidFill>
              </a:rPr>
              <a:t> ㄌ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38727" y="3937345"/>
            <a:ext cx="111442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矩形 9"/>
          <p:cNvSpPr/>
          <p:nvPr/>
        </p:nvSpPr>
        <p:spPr>
          <a:xfrm>
            <a:off x="1446588" y="466600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68693" y="466600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ALT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8727" y="4680278"/>
            <a:ext cx="84951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853961"/>
              </p:ext>
            </p:extLst>
          </p:nvPr>
        </p:nvGraphicFramePr>
        <p:xfrm>
          <a:off x="1551620" y="4766073"/>
          <a:ext cx="344432" cy="3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Image" r:id="rId3" imgW="2831400" imgH="2818800" progId="Photoshop.Image.7">
                  <p:embed/>
                </p:oleObj>
              </mc:Choice>
              <mc:Fallback>
                <p:oleObj name="Image" r:id="rId3" imgW="2831400" imgH="2818800" progId="Photoshop.Image.7">
                  <p:embed/>
                  <p:pic>
                    <p:nvPicPr>
                      <p:cNvPr id="87" name="物件 8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1620" y="4766073"/>
                        <a:ext cx="344432" cy="34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圖片 1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000" b="96889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91470" y="4068757"/>
            <a:ext cx="1585542" cy="1585542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05777" y="1838274"/>
            <a:ext cx="3524250" cy="50101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40" name="群組 39"/>
          <p:cNvGrpSpPr/>
          <p:nvPr/>
        </p:nvGrpSpPr>
        <p:grpSpPr>
          <a:xfrm>
            <a:off x="8525369" y="1834340"/>
            <a:ext cx="3632725" cy="4683401"/>
            <a:chOff x="8525369" y="1834340"/>
            <a:chExt cx="3632725" cy="4683401"/>
          </a:xfrm>
        </p:grpSpPr>
        <p:pic>
          <p:nvPicPr>
            <p:cNvPr id="16" name="圖片 1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114543" y="1834340"/>
              <a:ext cx="2181310" cy="4683401"/>
            </a:xfrm>
            <a:prstGeom prst="rect">
              <a:avLst/>
            </a:prstGeom>
          </p:spPr>
        </p:pic>
        <p:sp>
          <p:nvSpPr>
            <p:cNvPr id="17" name="矩形 16"/>
            <p:cNvSpPr/>
            <p:nvPr/>
          </p:nvSpPr>
          <p:spPr>
            <a:xfrm>
              <a:off x="9089630" y="2811831"/>
              <a:ext cx="2231136" cy="311198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8525369" y="3479336"/>
              <a:ext cx="3632725" cy="92333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路徑</a:t>
              </a:r>
              <a:r>
                <a:rPr lang="en-US" altLang="zh-TW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sym typeface="Wingdings" panose="05000000000000000000" pitchFamily="2" charset="2"/>
                </a:rPr>
                <a:t></a:t>
              </a:r>
              <a:r>
                <a:rPr lang="zh-TW" altLang="en-US" sz="54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sym typeface="Wingdings" panose="05000000000000000000" pitchFamily="2" charset="2"/>
                </a:rPr>
                <a:t>相加</a:t>
              </a:r>
              <a:endParaRPr lang="zh-TW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4605251" y="3740727"/>
            <a:ext cx="2784764" cy="2827255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n>
                <a:solidFill>
                  <a:srgbClr val="FF0000"/>
                </a:solidFill>
                <a:prstDash val="sysDash"/>
              </a:ln>
              <a:noFill/>
            </a:endParaRPr>
          </a:p>
        </p:txBody>
      </p:sp>
      <p:sp>
        <p:nvSpPr>
          <p:cNvPr id="20" name="圓角矩形圖說文字 19"/>
          <p:cNvSpPr/>
          <p:nvPr/>
        </p:nvSpPr>
        <p:spPr>
          <a:xfrm>
            <a:off x="1753986" y="5654299"/>
            <a:ext cx="1729048" cy="738188"/>
          </a:xfrm>
          <a:prstGeom prst="wedgeRoundRectCallout">
            <a:avLst>
              <a:gd name="adj1" fmla="val 65396"/>
              <a:gd name="adj2" fmla="val -1520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先點</a:t>
            </a:r>
            <a:r>
              <a:rPr lang="zh-TW" altLang="en-US" dirty="0">
                <a:solidFill>
                  <a:srgbClr val="FF0000"/>
                </a:solidFill>
              </a:rPr>
              <a:t>區塊</a:t>
            </a:r>
            <a:r>
              <a:rPr lang="en-US" altLang="zh-TW" dirty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zh-TW" altLang="en-US" dirty="0"/>
              <a:t>再點</a:t>
            </a:r>
            <a:r>
              <a:rPr lang="zh-TW" altLang="en-US" dirty="0">
                <a:solidFill>
                  <a:srgbClr val="FF0000"/>
                </a:solidFill>
              </a:rPr>
              <a:t>區塊</a:t>
            </a:r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71324" y="2556006"/>
            <a:ext cx="1920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區塊</a:t>
            </a:r>
            <a:r>
              <a:rPr lang="en-US" altLang="zh-TW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550492" y="5654299"/>
            <a:ext cx="1920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區塊</a:t>
            </a:r>
            <a:r>
              <a:rPr lang="en-US" altLang="zh-TW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4" name="向上箭號 23"/>
          <p:cNvSpPr/>
          <p:nvPr/>
        </p:nvSpPr>
        <p:spPr>
          <a:xfrm rot="18729329">
            <a:off x="5788751" y="5041809"/>
            <a:ext cx="417764" cy="595019"/>
          </a:xfrm>
          <a:prstGeom prst="upArrow">
            <a:avLst>
              <a:gd name="adj1" fmla="val 28112"/>
              <a:gd name="adj2" fmla="val 61696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1" name="群組 30"/>
          <p:cNvGrpSpPr/>
          <p:nvPr/>
        </p:nvGrpSpPr>
        <p:grpSpPr>
          <a:xfrm>
            <a:off x="7252619" y="4344802"/>
            <a:ext cx="1017190" cy="1678591"/>
            <a:chOff x="2698813" y="2568584"/>
            <a:chExt cx="1562471" cy="2589343"/>
          </a:xfrm>
        </p:grpSpPr>
        <p:sp>
          <p:nvSpPr>
            <p:cNvPr id="26" name="手繪多邊形: 圖案 44">
              <a:extLst>
                <a:ext uri="{FF2B5EF4-FFF2-40B4-BE49-F238E27FC236}">
                  <a16:creationId xmlns:a16="http://schemas.microsoft.com/office/drawing/2014/main" id="{55E6CEF7-A3BD-4E20-80C7-E28600A55CBD}"/>
                </a:ext>
              </a:extLst>
            </p:cNvPr>
            <p:cNvSpPr/>
            <p:nvPr/>
          </p:nvSpPr>
          <p:spPr>
            <a:xfrm>
              <a:off x="2991776" y="4704633"/>
              <a:ext cx="523780" cy="453294"/>
            </a:xfrm>
            <a:custGeom>
              <a:avLst/>
              <a:gdLst>
                <a:gd name="connsiteX0" fmla="*/ 470517 w 514195"/>
                <a:gd name="connsiteY0" fmla="*/ 0 h 746050"/>
                <a:gd name="connsiteX1" fmla="*/ 479394 w 514195"/>
                <a:gd name="connsiteY1" fmla="*/ 692458 h 746050"/>
                <a:gd name="connsiteX2" fmla="*/ 88777 w 514195"/>
                <a:gd name="connsiteY2" fmla="*/ 435006 h 746050"/>
                <a:gd name="connsiteX3" fmla="*/ 0 w 514195"/>
                <a:gd name="connsiteY3" fmla="*/ 745724 h 746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195" h="746050">
                  <a:moveTo>
                    <a:pt x="470517" y="0"/>
                  </a:moveTo>
                  <a:cubicBezTo>
                    <a:pt x="506767" y="309978"/>
                    <a:pt x="543017" y="619957"/>
                    <a:pt x="479394" y="692458"/>
                  </a:cubicBezTo>
                  <a:cubicBezTo>
                    <a:pt x="415771" y="764959"/>
                    <a:pt x="168676" y="426128"/>
                    <a:pt x="88777" y="435006"/>
                  </a:cubicBezTo>
                  <a:cubicBezTo>
                    <a:pt x="8878" y="443884"/>
                    <a:pt x="60664" y="757561"/>
                    <a:pt x="0" y="745724"/>
                  </a:cubicBezTo>
                </a:path>
              </a:pathLst>
            </a:cu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7" name="手繪多邊形: 圖案 40">
              <a:extLst>
                <a:ext uri="{FF2B5EF4-FFF2-40B4-BE49-F238E27FC236}">
                  <a16:creationId xmlns:a16="http://schemas.microsoft.com/office/drawing/2014/main" id="{E6C0B4A8-669B-4E3E-8E7C-895646856437}"/>
                </a:ext>
              </a:extLst>
            </p:cNvPr>
            <p:cNvSpPr/>
            <p:nvPr/>
          </p:nvSpPr>
          <p:spPr>
            <a:xfrm>
              <a:off x="3515555" y="2568584"/>
              <a:ext cx="745729" cy="860417"/>
            </a:xfrm>
            <a:custGeom>
              <a:avLst/>
              <a:gdLst>
                <a:gd name="connsiteX0" fmla="*/ 0 w 745729"/>
                <a:gd name="connsiteY0" fmla="*/ 0 h 860417"/>
                <a:gd name="connsiteX1" fmla="*/ 121940 w 745729"/>
                <a:gd name="connsiteY1" fmla="*/ 10084 h 860417"/>
                <a:gd name="connsiteX2" fmla="*/ 745729 w 745729"/>
                <a:gd name="connsiteY2" fmla="*/ 637984 h 860417"/>
                <a:gd name="connsiteX3" fmla="*/ 745165 w 745729"/>
                <a:gd name="connsiteY3" fmla="*/ 647149 h 860417"/>
                <a:gd name="connsiteX4" fmla="*/ 745729 w 745729"/>
                <a:gd name="connsiteY4" fmla="*/ 647149 h 860417"/>
                <a:gd name="connsiteX5" fmla="*/ 745729 w 745729"/>
                <a:gd name="connsiteY5" fmla="*/ 860417 h 860417"/>
                <a:gd name="connsiteX6" fmla="*/ 0 w 745729"/>
                <a:gd name="connsiteY6" fmla="*/ 860417 h 860417"/>
                <a:gd name="connsiteX7" fmla="*/ 0 w 745729"/>
                <a:gd name="connsiteY7" fmla="*/ 0 h 860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5729" h="860417">
                  <a:moveTo>
                    <a:pt x="0" y="0"/>
                  </a:moveTo>
                  <a:lnTo>
                    <a:pt x="121940" y="10084"/>
                  </a:lnTo>
                  <a:cubicBezTo>
                    <a:pt x="477936" y="69848"/>
                    <a:pt x="745729" y="328260"/>
                    <a:pt x="745729" y="637984"/>
                  </a:cubicBezTo>
                  <a:lnTo>
                    <a:pt x="745165" y="647149"/>
                  </a:lnTo>
                  <a:lnTo>
                    <a:pt x="745729" y="647149"/>
                  </a:lnTo>
                  <a:lnTo>
                    <a:pt x="745729" y="860417"/>
                  </a:lnTo>
                  <a:lnTo>
                    <a:pt x="0" y="8604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手繪多邊形: 圖案 39">
              <a:extLst>
                <a:ext uri="{FF2B5EF4-FFF2-40B4-BE49-F238E27FC236}">
                  <a16:creationId xmlns:a16="http://schemas.microsoft.com/office/drawing/2014/main" id="{FDBD50DC-E3C7-498D-8093-D02CB4DA7F9F}"/>
                </a:ext>
              </a:extLst>
            </p:cNvPr>
            <p:cNvSpPr/>
            <p:nvPr/>
          </p:nvSpPr>
          <p:spPr>
            <a:xfrm>
              <a:off x="2698813" y="2572254"/>
              <a:ext cx="701332" cy="856746"/>
            </a:xfrm>
            <a:custGeom>
              <a:avLst/>
              <a:gdLst>
                <a:gd name="connsiteX0" fmla="*/ 701332 w 701332"/>
                <a:gd name="connsiteY0" fmla="*/ 0 h 856746"/>
                <a:gd name="connsiteX1" fmla="*/ 701332 w 701332"/>
                <a:gd name="connsiteY1" fmla="*/ 856746 h 856746"/>
                <a:gd name="connsiteX2" fmla="*/ 0 w 701332"/>
                <a:gd name="connsiteY2" fmla="*/ 856746 h 856746"/>
                <a:gd name="connsiteX3" fmla="*/ 0 w 701332"/>
                <a:gd name="connsiteY3" fmla="*/ 643478 h 856746"/>
                <a:gd name="connsiteX4" fmla="*/ 564 w 701332"/>
                <a:gd name="connsiteY4" fmla="*/ 643478 h 856746"/>
                <a:gd name="connsiteX5" fmla="*/ 0 w 701332"/>
                <a:gd name="connsiteY5" fmla="*/ 634313 h 856746"/>
                <a:gd name="connsiteX6" fmla="*/ 623789 w 701332"/>
                <a:gd name="connsiteY6" fmla="*/ 6413 h 856746"/>
                <a:gd name="connsiteX7" fmla="*/ 701332 w 701332"/>
                <a:gd name="connsiteY7" fmla="*/ 0 h 856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1332" h="856746">
                  <a:moveTo>
                    <a:pt x="701332" y="0"/>
                  </a:moveTo>
                  <a:lnTo>
                    <a:pt x="701332" y="856746"/>
                  </a:lnTo>
                  <a:lnTo>
                    <a:pt x="0" y="856746"/>
                  </a:lnTo>
                  <a:lnTo>
                    <a:pt x="0" y="643478"/>
                  </a:lnTo>
                  <a:lnTo>
                    <a:pt x="564" y="643478"/>
                  </a:lnTo>
                  <a:lnTo>
                    <a:pt x="0" y="634313"/>
                  </a:lnTo>
                  <a:cubicBezTo>
                    <a:pt x="0" y="324589"/>
                    <a:pt x="267794" y="66177"/>
                    <a:pt x="623789" y="6413"/>
                  </a:cubicBezTo>
                  <a:lnTo>
                    <a:pt x="701332" y="0"/>
                  </a:lnTo>
                  <a:close/>
                </a:path>
              </a:pathLst>
            </a:custGeom>
            <a:solidFill>
              <a:srgbClr val="D9D9D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手繪多邊形: 圖案 42">
              <a:extLst>
                <a:ext uri="{FF2B5EF4-FFF2-40B4-BE49-F238E27FC236}">
                  <a16:creationId xmlns:a16="http://schemas.microsoft.com/office/drawing/2014/main" id="{E12CAA25-12F2-4A5D-B84A-9CB5ECF99725}"/>
                </a:ext>
              </a:extLst>
            </p:cNvPr>
            <p:cNvSpPr/>
            <p:nvPr/>
          </p:nvSpPr>
          <p:spPr>
            <a:xfrm>
              <a:off x="2698813" y="3515556"/>
              <a:ext cx="1562471" cy="1268976"/>
            </a:xfrm>
            <a:custGeom>
              <a:avLst/>
              <a:gdLst>
                <a:gd name="connsiteX0" fmla="*/ 701332 w 1562471"/>
                <a:gd name="connsiteY0" fmla="*/ 0 h 1268976"/>
                <a:gd name="connsiteX1" fmla="*/ 781236 w 1562471"/>
                <a:gd name="connsiteY1" fmla="*/ 5832 h 1268976"/>
                <a:gd name="connsiteX2" fmla="*/ 816742 w 1562471"/>
                <a:gd name="connsiteY2" fmla="*/ 3241 h 1268976"/>
                <a:gd name="connsiteX3" fmla="*/ 816742 w 1562471"/>
                <a:gd name="connsiteY3" fmla="*/ 0 h 1268976"/>
                <a:gd name="connsiteX4" fmla="*/ 1562471 w 1562471"/>
                <a:gd name="connsiteY4" fmla="*/ 0 h 1268976"/>
                <a:gd name="connsiteX5" fmla="*/ 1562471 w 1562471"/>
                <a:gd name="connsiteY5" fmla="*/ 133165 h 1268976"/>
                <a:gd name="connsiteX6" fmla="*/ 1562471 w 1562471"/>
                <a:gd name="connsiteY6" fmla="*/ 630808 h 1268976"/>
                <a:gd name="connsiteX7" fmla="*/ 1562471 w 1562471"/>
                <a:gd name="connsiteY7" fmla="*/ 644634 h 1268976"/>
                <a:gd name="connsiteX8" fmla="*/ 1561620 w 1562471"/>
                <a:gd name="connsiteY8" fmla="*/ 644634 h 1268976"/>
                <a:gd name="connsiteX9" fmla="*/ 1558438 w 1562471"/>
                <a:gd name="connsiteY9" fmla="*/ 696338 h 1268976"/>
                <a:gd name="connsiteX10" fmla="*/ 929126 w 1562471"/>
                <a:gd name="connsiteY10" fmla="*/ 1260261 h 1268976"/>
                <a:gd name="connsiteX11" fmla="*/ 816742 w 1562471"/>
                <a:gd name="connsiteY11" fmla="*/ 1268976 h 1268976"/>
                <a:gd name="connsiteX12" fmla="*/ 816742 w 1562471"/>
                <a:gd name="connsiteY12" fmla="*/ 1265533 h 1268976"/>
                <a:gd name="connsiteX13" fmla="*/ 701332 w 1562471"/>
                <a:gd name="connsiteY13" fmla="*/ 1265533 h 1268976"/>
                <a:gd name="connsiteX14" fmla="*/ 701332 w 1562471"/>
                <a:gd name="connsiteY14" fmla="*/ 1265534 h 1268976"/>
                <a:gd name="connsiteX15" fmla="*/ 633346 w 1562471"/>
                <a:gd name="connsiteY15" fmla="*/ 1260262 h 1268976"/>
                <a:gd name="connsiteX16" fmla="*/ 4034 w 1562471"/>
                <a:gd name="connsiteY16" fmla="*/ 696339 h 1268976"/>
                <a:gd name="connsiteX17" fmla="*/ 851 w 1562471"/>
                <a:gd name="connsiteY17" fmla="*/ 644635 h 1268976"/>
                <a:gd name="connsiteX18" fmla="*/ 0 w 1562471"/>
                <a:gd name="connsiteY18" fmla="*/ 644635 h 1268976"/>
                <a:gd name="connsiteX19" fmla="*/ 0 w 1562471"/>
                <a:gd name="connsiteY19" fmla="*/ 630809 h 1268976"/>
                <a:gd name="connsiteX20" fmla="*/ 0 w 1562471"/>
                <a:gd name="connsiteY20" fmla="*/ 133166 h 1268976"/>
                <a:gd name="connsiteX21" fmla="*/ 0 w 1562471"/>
                <a:gd name="connsiteY21" fmla="*/ 1 h 1268976"/>
                <a:gd name="connsiteX22" fmla="*/ 701332 w 1562471"/>
                <a:gd name="connsiteY22" fmla="*/ 1 h 1268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62471" h="1268976">
                  <a:moveTo>
                    <a:pt x="701332" y="0"/>
                  </a:moveTo>
                  <a:lnTo>
                    <a:pt x="781236" y="5832"/>
                  </a:lnTo>
                  <a:lnTo>
                    <a:pt x="816742" y="3241"/>
                  </a:lnTo>
                  <a:lnTo>
                    <a:pt x="816742" y="0"/>
                  </a:lnTo>
                  <a:lnTo>
                    <a:pt x="1562471" y="0"/>
                  </a:lnTo>
                  <a:lnTo>
                    <a:pt x="1562471" y="133165"/>
                  </a:lnTo>
                  <a:lnTo>
                    <a:pt x="1562471" y="630808"/>
                  </a:lnTo>
                  <a:lnTo>
                    <a:pt x="1562471" y="644634"/>
                  </a:lnTo>
                  <a:lnTo>
                    <a:pt x="1561620" y="644634"/>
                  </a:lnTo>
                  <a:lnTo>
                    <a:pt x="1558438" y="696338"/>
                  </a:lnTo>
                  <a:cubicBezTo>
                    <a:pt x="1523432" y="979129"/>
                    <a:pt x="1264335" y="1207570"/>
                    <a:pt x="929126" y="1260261"/>
                  </a:cubicBezTo>
                  <a:lnTo>
                    <a:pt x="816742" y="1268976"/>
                  </a:lnTo>
                  <a:lnTo>
                    <a:pt x="816742" y="1265533"/>
                  </a:lnTo>
                  <a:lnTo>
                    <a:pt x="701332" y="1265533"/>
                  </a:lnTo>
                  <a:lnTo>
                    <a:pt x="701332" y="1265534"/>
                  </a:lnTo>
                  <a:lnTo>
                    <a:pt x="633346" y="1260262"/>
                  </a:lnTo>
                  <a:cubicBezTo>
                    <a:pt x="298137" y="1207571"/>
                    <a:pt x="39040" y="979130"/>
                    <a:pt x="4034" y="696339"/>
                  </a:cubicBezTo>
                  <a:lnTo>
                    <a:pt x="851" y="644635"/>
                  </a:lnTo>
                  <a:lnTo>
                    <a:pt x="0" y="644635"/>
                  </a:lnTo>
                  <a:lnTo>
                    <a:pt x="0" y="630809"/>
                  </a:lnTo>
                  <a:lnTo>
                    <a:pt x="0" y="133166"/>
                  </a:lnTo>
                  <a:lnTo>
                    <a:pt x="0" y="1"/>
                  </a:lnTo>
                  <a:lnTo>
                    <a:pt x="701332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橢圓 29">
              <a:extLst>
                <a:ext uri="{FF2B5EF4-FFF2-40B4-BE49-F238E27FC236}">
                  <a16:creationId xmlns:a16="http://schemas.microsoft.com/office/drawing/2014/main" id="{69A49C22-CCE7-4432-8C52-9CC45E91B63D}"/>
                </a:ext>
              </a:extLst>
            </p:cNvPr>
            <p:cNvSpPr/>
            <p:nvPr/>
          </p:nvSpPr>
          <p:spPr>
            <a:xfrm>
              <a:off x="3284736" y="2651994"/>
              <a:ext cx="346229" cy="72373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2" name="手繪多邊形: 圖案 39">
            <a:extLst>
              <a:ext uri="{FF2B5EF4-FFF2-40B4-BE49-F238E27FC236}">
                <a16:creationId xmlns:a16="http://schemas.microsoft.com/office/drawing/2014/main" id="{FDBD50DC-E3C7-498D-8093-D02CB4DA7F9F}"/>
              </a:ext>
            </a:extLst>
          </p:cNvPr>
          <p:cNvSpPr/>
          <p:nvPr/>
        </p:nvSpPr>
        <p:spPr>
          <a:xfrm>
            <a:off x="7248583" y="4355761"/>
            <a:ext cx="456577" cy="555402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  <a:gd name="connsiteX0" fmla="*/ 701332 w 701332"/>
              <a:gd name="connsiteY0" fmla="*/ 0 h 856746"/>
              <a:gd name="connsiteX1" fmla="*/ 689696 w 701332"/>
              <a:gd name="connsiteY1" fmla="*/ 410501 h 856746"/>
              <a:gd name="connsiteX2" fmla="*/ 701332 w 701332"/>
              <a:gd name="connsiteY2" fmla="*/ 856746 h 856746"/>
              <a:gd name="connsiteX3" fmla="*/ 0 w 701332"/>
              <a:gd name="connsiteY3" fmla="*/ 856746 h 856746"/>
              <a:gd name="connsiteX4" fmla="*/ 0 w 701332"/>
              <a:gd name="connsiteY4" fmla="*/ 643478 h 856746"/>
              <a:gd name="connsiteX5" fmla="*/ 564 w 701332"/>
              <a:gd name="connsiteY5" fmla="*/ 643478 h 856746"/>
              <a:gd name="connsiteX6" fmla="*/ 0 w 701332"/>
              <a:gd name="connsiteY6" fmla="*/ 634313 h 856746"/>
              <a:gd name="connsiteX7" fmla="*/ 623789 w 701332"/>
              <a:gd name="connsiteY7" fmla="*/ 6413 h 856746"/>
              <a:gd name="connsiteX8" fmla="*/ 701332 w 701332"/>
              <a:gd name="connsiteY8" fmla="*/ 0 h 856746"/>
              <a:gd name="connsiteX0" fmla="*/ 701332 w 701332"/>
              <a:gd name="connsiteY0" fmla="*/ 0 h 856746"/>
              <a:gd name="connsiteX1" fmla="*/ 562008 w 701332"/>
              <a:gd name="connsiteY1" fmla="*/ 436146 h 856746"/>
              <a:gd name="connsiteX2" fmla="*/ 701332 w 701332"/>
              <a:gd name="connsiteY2" fmla="*/ 856746 h 856746"/>
              <a:gd name="connsiteX3" fmla="*/ 0 w 701332"/>
              <a:gd name="connsiteY3" fmla="*/ 856746 h 856746"/>
              <a:gd name="connsiteX4" fmla="*/ 0 w 701332"/>
              <a:gd name="connsiteY4" fmla="*/ 643478 h 856746"/>
              <a:gd name="connsiteX5" fmla="*/ 564 w 701332"/>
              <a:gd name="connsiteY5" fmla="*/ 643478 h 856746"/>
              <a:gd name="connsiteX6" fmla="*/ 0 w 701332"/>
              <a:gd name="connsiteY6" fmla="*/ 634313 h 856746"/>
              <a:gd name="connsiteX7" fmla="*/ 623789 w 701332"/>
              <a:gd name="connsiteY7" fmla="*/ 6413 h 856746"/>
              <a:gd name="connsiteX8" fmla="*/ 701332 w 701332"/>
              <a:gd name="connsiteY8" fmla="*/ 0 h 856746"/>
              <a:gd name="connsiteX0" fmla="*/ 701332 w 701332"/>
              <a:gd name="connsiteY0" fmla="*/ 0 h 856746"/>
              <a:gd name="connsiteX1" fmla="*/ 472626 w 701332"/>
              <a:gd name="connsiteY1" fmla="*/ 448969 h 856746"/>
              <a:gd name="connsiteX2" fmla="*/ 701332 w 701332"/>
              <a:gd name="connsiteY2" fmla="*/ 856746 h 856746"/>
              <a:gd name="connsiteX3" fmla="*/ 0 w 701332"/>
              <a:gd name="connsiteY3" fmla="*/ 856746 h 856746"/>
              <a:gd name="connsiteX4" fmla="*/ 0 w 701332"/>
              <a:gd name="connsiteY4" fmla="*/ 643478 h 856746"/>
              <a:gd name="connsiteX5" fmla="*/ 564 w 701332"/>
              <a:gd name="connsiteY5" fmla="*/ 643478 h 856746"/>
              <a:gd name="connsiteX6" fmla="*/ 0 w 701332"/>
              <a:gd name="connsiteY6" fmla="*/ 634313 h 856746"/>
              <a:gd name="connsiteX7" fmla="*/ 623789 w 701332"/>
              <a:gd name="connsiteY7" fmla="*/ 6413 h 856746"/>
              <a:gd name="connsiteX8" fmla="*/ 701332 w 701332"/>
              <a:gd name="connsiteY8" fmla="*/ 0 h 856746"/>
              <a:gd name="connsiteX0" fmla="*/ 701332 w 701332"/>
              <a:gd name="connsiteY0" fmla="*/ 0 h 856746"/>
              <a:gd name="connsiteX1" fmla="*/ 549239 w 701332"/>
              <a:gd name="connsiteY1" fmla="*/ 448969 h 856746"/>
              <a:gd name="connsiteX2" fmla="*/ 701332 w 701332"/>
              <a:gd name="connsiteY2" fmla="*/ 856746 h 856746"/>
              <a:gd name="connsiteX3" fmla="*/ 0 w 701332"/>
              <a:gd name="connsiteY3" fmla="*/ 856746 h 856746"/>
              <a:gd name="connsiteX4" fmla="*/ 0 w 701332"/>
              <a:gd name="connsiteY4" fmla="*/ 643478 h 856746"/>
              <a:gd name="connsiteX5" fmla="*/ 564 w 701332"/>
              <a:gd name="connsiteY5" fmla="*/ 643478 h 856746"/>
              <a:gd name="connsiteX6" fmla="*/ 0 w 701332"/>
              <a:gd name="connsiteY6" fmla="*/ 634313 h 856746"/>
              <a:gd name="connsiteX7" fmla="*/ 623789 w 701332"/>
              <a:gd name="connsiteY7" fmla="*/ 6413 h 856746"/>
              <a:gd name="connsiteX8" fmla="*/ 701332 w 701332"/>
              <a:gd name="connsiteY8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lnTo>
                  <a:pt x="549239" y="448969"/>
                </a:lnTo>
                <a:lnTo>
                  <a:pt x="701332" y="856746"/>
                </a:ln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7079811" y="1834340"/>
            <a:ext cx="1017190" cy="1678591"/>
            <a:chOff x="2698813" y="2568584"/>
            <a:chExt cx="1562471" cy="2589343"/>
          </a:xfrm>
        </p:grpSpPr>
        <p:sp>
          <p:nvSpPr>
            <p:cNvPr id="34" name="手繪多邊形: 圖案 44">
              <a:extLst>
                <a:ext uri="{FF2B5EF4-FFF2-40B4-BE49-F238E27FC236}">
                  <a16:creationId xmlns:a16="http://schemas.microsoft.com/office/drawing/2014/main" id="{55E6CEF7-A3BD-4E20-80C7-E28600A55CBD}"/>
                </a:ext>
              </a:extLst>
            </p:cNvPr>
            <p:cNvSpPr/>
            <p:nvPr/>
          </p:nvSpPr>
          <p:spPr>
            <a:xfrm>
              <a:off x="2991776" y="4704633"/>
              <a:ext cx="523780" cy="453294"/>
            </a:xfrm>
            <a:custGeom>
              <a:avLst/>
              <a:gdLst>
                <a:gd name="connsiteX0" fmla="*/ 470517 w 514195"/>
                <a:gd name="connsiteY0" fmla="*/ 0 h 746050"/>
                <a:gd name="connsiteX1" fmla="*/ 479394 w 514195"/>
                <a:gd name="connsiteY1" fmla="*/ 692458 h 746050"/>
                <a:gd name="connsiteX2" fmla="*/ 88777 w 514195"/>
                <a:gd name="connsiteY2" fmla="*/ 435006 h 746050"/>
                <a:gd name="connsiteX3" fmla="*/ 0 w 514195"/>
                <a:gd name="connsiteY3" fmla="*/ 745724 h 746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195" h="746050">
                  <a:moveTo>
                    <a:pt x="470517" y="0"/>
                  </a:moveTo>
                  <a:cubicBezTo>
                    <a:pt x="506767" y="309978"/>
                    <a:pt x="543017" y="619957"/>
                    <a:pt x="479394" y="692458"/>
                  </a:cubicBezTo>
                  <a:cubicBezTo>
                    <a:pt x="415771" y="764959"/>
                    <a:pt x="168676" y="426128"/>
                    <a:pt x="88777" y="435006"/>
                  </a:cubicBezTo>
                  <a:cubicBezTo>
                    <a:pt x="8878" y="443884"/>
                    <a:pt x="60664" y="757561"/>
                    <a:pt x="0" y="745724"/>
                  </a:cubicBezTo>
                </a:path>
              </a:pathLst>
            </a:custGeom>
            <a:ln w="762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5" name="手繪多邊形: 圖案 40">
              <a:extLst>
                <a:ext uri="{FF2B5EF4-FFF2-40B4-BE49-F238E27FC236}">
                  <a16:creationId xmlns:a16="http://schemas.microsoft.com/office/drawing/2014/main" id="{E6C0B4A8-669B-4E3E-8E7C-895646856437}"/>
                </a:ext>
              </a:extLst>
            </p:cNvPr>
            <p:cNvSpPr/>
            <p:nvPr/>
          </p:nvSpPr>
          <p:spPr>
            <a:xfrm>
              <a:off x="3515555" y="2568584"/>
              <a:ext cx="745729" cy="860417"/>
            </a:xfrm>
            <a:custGeom>
              <a:avLst/>
              <a:gdLst>
                <a:gd name="connsiteX0" fmla="*/ 0 w 745729"/>
                <a:gd name="connsiteY0" fmla="*/ 0 h 860417"/>
                <a:gd name="connsiteX1" fmla="*/ 121940 w 745729"/>
                <a:gd name="connsiteY1" fmla="*/ 10084 h 860417"/>
                <a:gd name="connsiteX2" fmla="*/ 745729 w 745729"/>
                <a:gd name="connsiteY2" fmla="*/ 637984 h 860417"/>
                <a:gd name="connsiteX3" fmla="*/ 745165 w 745729"/>
                <a:gd name="connsiteY3" fmla="*/ 647149 h 860417"/>
                <a:gd name="connsiteX4" fmla="*/ 745729 w 745729"/>
                <a:gd name="connsiteY4" fmla="*/ 647149 h 860417"/>
                <a:gd name="connsiteX5" fmla="*/ 745729 w 745729"/>
                <a:gd name="connsiteY5" fmla="*/ 860417 h 860417"/>
                <a:gd name="connsiteX6" fmla="*/ 0 w 745729"/>
                <a:gd name="connsiteY6" fmla="*/ 860417 h 860417"/>
                <a:gd name="connsiteX7" fmla="*/ 0 w 745729"/>
                <a:gd name="connsiteY7" fmla="*/ 0 h 860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5729" h="860417">
                  <a:moveTo>
                    <a:pt x="0" y="0"/>
                  </a:moveTo>
                  <a:lnTo>
                    <a:pt x="121940" y="10084"/>
                  </a:lnTo>
                  <a:cubicBezTo>
                    <a:pt x="477936" y="69848"/>
                    <a:pt x="745729" y="328260"/>
                    <a:pt x="745729" y="637984"/>
                  </a:cubicBezTo>
                  <a:lnTo>
                    <a:pt x="745165" y="647149"/>
                  </a:lnTo>
                  <a:lnTo>
                    <a:pt x="745729" y="647149"/>
                  </a:lnTo>
                  <a:lnTo>
                    <a:pt x="745729" y="860417"/>
                  </a:lnTo>
                  <a:lnTo>
                    <a:pt x="0" y="8604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手繪多邊形: 圖案 39">
              <a:extLst>
                <a:ext uri="{FF2B5EF4-FFF2-40B4-BE49-F238E27FC236}">
                  <a16:creationId xmlns:a16="http://schemas.microsoft.com/office/drawing/2014/main" id="{FDBD50DC-E3C7-498D-8093-D02CB4DA7F9F}"/>
                </a:ext>
              </a:extLst>
            </p:cNvPr>
            <p:cNvSpPr/>
            <p:nvPr/>
          </p:nvSpPr>
          <p:spPr>
            <a:xfrm>
              <a:off x="2698813" y="2572254"/>
              <a:ext cx="701332" cy="856746"/>
            </a:xfrm>
            <a:custGeom>
              <a:avLst/>
              <a:gdLst>
                <a:gd name="connsiteX0" fmla="*/ 701332 w 701332"/>
                <a:gd name="connsiteY0" fmla="*/ 0 h 856746"/>
                <a:gd name="connsiteX1" fmla="*/ 701332 w 701332"/>
                <a:gd name="connsiteY1" fmla="*/ 856746 h 856746"/>
                <a:gd name="connsiteX2" fmla="*/ 0 w 701332"/>
                <a:gd name="connsiteY2" fmla="*/ 856746 h 856746"/>
                <a:gd name="connsiteX3" fmla="*/ 0 w 701332"/>
                <a:gd name="connsiteY3" fmla="*/ 643478 h 856746"/>
                <a:gd name="connsiteX4" fmla="*/ 564 w 701332"/>
                <a:gd name="connsiteY4" fmla="*/ 643478 h 856746"/>
                <a:gd name="connsiteX5" fmla="*/ 0 w 701332"/>
                <a:gd name="connsiteY5" fmla="*/ 634313 h 856746"/>
                <a:gd name="connsiteX6" fmla="*/ 623789 w 701332"/>
                <a:gd name="connsiteY6" fmla="*/ 6413 h 856746"/>
                <a:gd name="connsiteX7" fmla="*/ 701332 w 701332"/>
                <a:gd name="connsiteY7" fmla="*/ 0 h 856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1332" h="856746">
                  <a:moveTo>
                    <a:pt x="701332" y="0"/>
                  </a:moveTo>
                  <a:lnTo>
                    <a:pt x="701332" y="856746"/>
                  </a:lnTo>
                  <a:lnTo>
                    <a:pt x="0" y="856746"/>
                  </a:lnTo>
                  <a:lnTo>
                    <a:pt x="0" y="643478"/>
                  </a:lnTo>
                  <a:lnTo>
                    <a:pt x="564" y="643478"/>
                  </a:lnTo>
                  <a:lnTo>
                    <a:pt x="0" y="634313"/>
                  </a:lnTo>
                  <a:cubicBezTo>
                    <a:pt x="0" y="324589"/>
                    <a:pt x="267794" y="66177"/>
                    <a:pt x="623789" y="6413"/>
                  </a:cubicBezTo>
                  <a:lnTo>
                    <a:pt x="701332" y="0"/>
                  </a:lnTo>
                  <a:close/>
                </a:path>
              </a:pathLst>
            </a:custGeom>
            <a:solidFill>
              <a:srgbClr val="D9D9D9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手繪多邊形: 圖案 42">
              <a:extLst>
                <a:ext uri="{FF2B5EF4-FFF2-40B4-BE49-F238E27FC236}">
                  <a16:creationId xmlns:a16="http://schemas.microsoft.com/office/drawing/2014/main" id="{E12CAA25-12F2-4A5D-B84A-9CB5ECF99725}"/>
                </a:ext>
              </a:extLst>
            </p:cNvPr>
            <p:cNvSpPr/>
            <p:nvPr/>
          </p:nvSpPr>
          <p:spPr>
            <a:xfrm>
              <a:off x="2698813" y="3515556"/>
              <a:ext cx="1562471" cy="1268976"/>
            </a:xfrm>
            <a:custGeom>
              <a:avLst/>
              <a:gdLst>
                <a:gd name="connsiteX0" fmla="*/ 701332 w 1562471"/>
                <a:gd name="connsiteY0" fmla="*/ 0 h 1268976"/>
                <a:gd name="connsiteX1" fmla="*/ 781236 w 1562471"/>
                <a:gd name="connsiteY1" fmla="*/ 5832 h 1268976"/>
                <a:gd name="connsiteX2" fmla="*/ 816742 w 1562471"/>
                <a:gd name="connsiteY2" fmla="*/ 3241 h 1268976"/>
                <a:gd name="connsiteX3" fmla="*/ 816742 w 1562471"/>
                <a:gd name="connsiteY3" fmla="*/ 0 h 1268976"/>
                <a:gd name="connsiteX4" fmla="*/ 1562471 w 1562471"/>
                <a:gd name="connsiteY4" fmla="*/ 0 h 1268976"/>
                <a:gd name="connsiteX5" fmla="*/ 1562471 w 1562471"/>
                <a:gd name="connsiteY5" fmla="*/ 133165 h 1268976"/>
                <a:gd name="connsiteX6" fmla="*/ 1562471 w 1562471"/>
                <a:gd name="connsiteY6" fmla="*/ 630808 h 1268976"/>
                <a:gd name="connsiteX7" fmla="*/ 1562471 w 1562471"/>
                <a:gd name="connsiteY7" fmla="*/ 644634 h 1268976"/>
                <a:gd name="connsiteX8" fmla="*/ 1561620 w 1562471"/>
                <a:gd name="connsiteY8" fmla="*/ 644634 h 1268976"/>
                <a:gd name="connsiteX9" fmla="*/ 1558438 w 1562471"/>
                <a:gd name="connsiteY9" fmla="*/ 696338 h 1268976"/>
                <a:gd name="connsiteX10" fmla="*/ 929126 w 1562471"/>
                <a:gd name="connsiteY10" fmla="*/ 1260261 h 1268976"/>
                <a:gd name="connsiteX11" fmla="*/ 816742 w 1562471"/>
                <a:gd name="connsiteY11" fmla="*/ 1268976 h 1268976"/>
                <a:gd name="connsiteX12" fmla="*/ 816742 w 1562471"/>
                <a:gd name="connsiteY12" fmla="*/ 1265533 h 1268976"/>
                <a:gd name="connsiteX13" fmla="*/ 701332 w 1562471"/>
                <a:gd name="connsiteY13" fmla="*/ 1265533 h 1268976"/>
                <a:gd name="connsiteX14" fmla="*/ 701332 w 1562471"/>
                <a:gd name="connsiteY14" fmla="*/ 1265534 h 1268976"/>
                <a:gd name="connsiteX15" fmla="*/ 633346 w 1562471"/>
                <a:gd name="connsiteY15" fmla="*/ 1260262 h 1268976"/>
                <a:gd name="connsiteX16" fmla="*/ 4034 w 1562471"/>
                <a:gd name="connsiteY16" fmla="*/ 696339 h 1268976"/>
                <a:gd name="connsiteX17" fmla="*/ 851 w 1562471"/>
                <a:gd name="connsiteY17" fmla="*/ 644635 h 1268976"/>
                <a:gd name="connsiteX18" fmla="*/ 0 w 1562471"/>
                <a:gd name="connsiteY18" fmla="*/ 644635 h 1268976"/>
                <a:gd name="connsiteX19" fmla="*/ 0 w 1562471"/>
                <a:gd name="connsiteY19" fmla="*/ 630809 h 1268976"/>
                <a:gd name="connsiteX20" fmla="*/ 0 w 1562471"/>
                <a:gd name="connsiteY20" fmla="*/ 133166 h 1268976"/>
                <a:gd name="connsiteX21" fmla="*/ 0 w 1562471"/>
                <a:gd name="connsiteY21" fmla="*/ 1 h 1268976"/>
                <a:gd name="connsiteX22" fmla="*/ 701332 w 1562471"/>
                <a:gd name="connsiteY22" fmla="*/ 1 h 1268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62471" h="1268976">
                  <a:moveTo>
                    <a:pt x="701332" y="0"/>
                  </a:moveTo>
                  <a:lnTo>
                    <a:pt x="781236" y="5832"/>
                  </a:lnTo>
                  <a:lnTo>
                    <a:pt x="816742" y="3241"/>
                  </a:lnTo>
                  <a:lnTo>
                    <a:pt x="816742" y="0"/>
                  </a:lnTo>
                  <a:lnTo>
                    <a:pt x="1562471" y="0"/>
                  </a:lnTo>
                  <a:lnTo>
                    <a:pt x="1562471" y="133165"/>
                  </a:lnTo>
                  <a:lnTo>
                    <a:pt x="1562471" y="630808"/>
                  </a:lnTo>
                  <a:lnTo>
                    <a:pt x="1562471" y="644634"/>
                  </a:lnTo>
                  <a:lnTo>
                    <a:pt x="1561620" y="644634"/>
                  </a:lnTo>
                  <a:lnTo>
                    <a:pt x="1558438" y="696338"/>
                  </a:lnTo>
                  <a:cubicBezTo>
                    <a:pt x="1523432" y="979129"/>
                    <a:pt x="1264335" y="1207570"/>
                    <a:pt x="929126" y="1260261"/>
                  </a:cubicBezTo>
                  <a:lnTo>
                    <a:pt x="816742" y="1268976"/>
                  </a:lnTo>
                  <a:lnTo>
                    <a:pt x="816742" y="1265533"/>
                  </a:lnTo>
                  <a:lnTo>
                    <a:pt x="701332" y="1265533"/>
                  </a:lnTo>
                  <a:lnTo>
                    <a:pt x="701332" y="1265534"/>
                  </a:lnTo>
                  <a:lnTo>
                    <a:pt x="633346" y="1260262"/>
                  </a:lnTo>
                  <a:cubicBezTo>
                    <a:pt x="298137" y="1207571"/>
                    <a:pt x="39040" y="979130"/>
                    <a:pt x="4034" y="696339"/>
                  </a:cubicBezTo>
                  <a:lnTo>
                    <a:pt x="851" y="644635"/>
                  </a:lnTo>
                  <a:lnTo>
                    <a:pt x="0" y="644635"/>
                  </a:lnTo>
                  <a:lnTo>
                    <a:pt x="0" y="630809"/>
                  </a:lnTo>
                  <a:lnTo>
                    <a:pt x="0" y="133166"/>
                  </a:lnTo>
                  <a:lnTo>
                    <a:pt x="0" y="1"/>
                  </a:lnTo>
                  <a:lnTo>
                    <a:pt x="701332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69A49C22-CCE7-4432-8C52-9CC45E91B63D}"/>
                </a:ext>
              </a:extLst>
            </p:cNvPr>
            <p:cNvSpPr/>
            <p:nvPr/>
          </p:nvSpPr>
          <p:spPr>
            <a:xfrm>
              <a:off x="3284736" y="2651994"/>
              <a:ext cx="346229" cy="72373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9" name="手繪多邊形: 圖案 39">
            <a:extLst>
              <a:ext uri="{FF2B5EF4-FFF2-40B4-BE49-F238E27FC236}">
                <a16:creationId xmlns:a16="http://schemas.microsoft.com/office/drawing/2014/main" id="{FDBD50DC-E3C7-498D-8093-D02CB4DA7F9F}"/>
              </a:ext>
            </a:extLst>
          </p:cNvPr>
          <p:cNvSpPr/>
          <p:nvPr/>
        </p:nvSpPr>
        <p:spPr>
          <a:xfrm>
            <a:off x="7075775" y="1845299"/>
            <a:ext cx="456577" cy="555402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  <a:gd name="connsiteX0" fmla="*/ 701332 w 701332"/>
              <a:gd name="connsiteY0" fmla="*/ 0 h 856746"/>
              <a:gd name="connsiteX1" fmla="*/ 699764 w 701332"/>
              <a:gd name="connsiteY1" fmla="*/ 410530 h 856746"/>
              <a:gd name="connsiteX2" fmla="*/ 701332 w 701332"/>
              <a:gd name="connsiteY2" fmla="*/ 856746 h 856746"/>
              <a:gd name="connsiteX3" fmla="*/ 0 w 701332"/>
              <a:gd name="connsiteY3" fmla="*/ 856746 h 856746"/>
              <a:gd name="connsiteX4" fmla="*/ 0 w 701332"/>
              <a:gd name="connsiteY4" fmla="*/ 643478 h 856746"/>
              <a:gd name="connsiteX5" fmla="*/ 564 w 701332"/>
              <a:gd name="connsiteY5" fmla="*/ 643478 h 856746"/>
              <a:gd name="connsiteX6" fmla="*/ 0 w 701332"/>
              <a:gd name="connsiteY6" fmla="*/ 634313 h 856746"/>
              <a:gd name="connsiteX7" fmla="*/ 623789 w 701332"/>
              <a:gd name="connsiteY7" fmla="*/ 6413 h 856746"/>
              <a:gd name="connsiteX8" fmla="*/ 701332 w 701332"/>
              <a:gd name="connsiteY8" fmla="*/ 0 h 856746"/>
              <a:gd name="connsiteX0" fmla="*/ 701332 w 701332"/>
              <a:gd name="connsiteY0" fmla="*/ 0 h 856746"/>
              <a:gd name="connsiteX1" fmla="*/ 495461 w 701332"/>
              <a:gd name="connsiteY1" fmla="*/ 436177 h 856746"/>
              <a:gd name="connsiteX2" fmla="*/ 701332 w 701332"/>
              <a:gd name="connsiteY2" fmla="*/ 856746 h 856746"/>
              <a:gd name="connsiteX3" fmla="*/ 0 w 701332"/>
              <a:gd name="connsiteY3" fmla="*/ 856746 h 856746"/>
              <a:gd name="connsiteX4" fmla="*/ 0 w 701332"/>
              <a:gd name="connsiteY4" fmla="*/ 643478 h 856746"/>
              <a:gd name="connsiteX5" fmla="*/ 564 w 701332"/>
              <a:gd name="connsiteY5" fmla="*/ 643478 h 856746"/>
              <a:gd name="connsiteX6" fmla="*/ 0 w 701332"/>
              <a:gd name="connsiteY6" fmla="*/ 634313 h 856746"/>
              <a:gd name="connsiteX7" fmla="*/ 623789 w 701332"/>
              <a:gd name="connsiteY7" fmla="*/ 6413 h 856746"/>
              <a:gd name="connsiteX8" fmla="*/ 701332 w 701332"/>
              <a:gd name="connsiteY8" fmla="*/ 0 h 856746"/>
              <a:gd name="connsiteX0" fmla="*/ 701332 w 701332"/>
              <a:gd name="connsiteY0" fmla="*/ 0 h 856746"/>
              <a:gd name="connsiteX1" fmla="*/ 444385 w 701332"/>
              <a:gd name="connsiteY1" fmla="*/ 436177 h 856746"/>
              <a:gd name="connsiteX2" fmla="*/ 701332 w 701332"/>
              <a:gd name="connsiteY2" fmla="*/ 856746 h 856746"/>
              <a:gd name="connsiteX3" fmla="*/ 0 w 701332"/>
              <a:gd name="connsiteY3" fmla="*/ 856746 h 856746"/>
              <a:gd name="connsiteX4" fmla="*/ 0 w 701332"/>
              <a:gd name="connsiteY4" fmla="*/ 643478 h 856746"/>
              <a:gd name="connsiteX5" fmla="*/ 564 w 701332"/>
              <a:gd name="connsiteY5" fmla="*/ 643478 h 856746"/>
              <a:gd name="connsiteX6" fmla="*/ 0 w 701332"/>
              <a:gd name="connsiteY6" fmla="*/ 634313 h 856746"/>
              <a:gd name="connsiteX7" fmla="*/ 623789 w 701332"/>
              <a:gd name="connsiteY7" fmla="*/ 6413 h 856746"/>
              <a:gd name="connsiteX8" fmla="*/ 701332 w 701332"/>
              <a:gd name="connsiteY8" fmla="*/ 0 h 856746"/>
              <a:gd name="connsiteX0" fmla="*/ 701332 w 701332"/>
              <a:gd name="connsiteY0" fmla="*/ 0 h 856746"/>
              <a:gd name="connsiteX1" fmla="*/ 508229 w 701332"/>
              <a:gd name="connsiteY1" fmla="*/ 436177 h 856746"/>
              <a:gd name="connsiteX2" fmla="*/ 701332 w 701332"/>
              <a:gd name="connsiteY2" fmla="*/ 856746 h 856746"/>
              <a:gd name="connsiteX3" fmla="*/ 0 w 701332"/>
              <a:gd name="connsiteY3" fmla="*/ 856746 h 856746"/>
              <a:gd name="connsiteX4" fmla="*/ 0 w 701332"/>
              <a:gd name="connsiteY4" fmla="*/ 643478 h 856746"/>
              <a:gd name="connsiteX5" fmla="*/ 564 w 701332"/>
              <a:gd name="connsiteY5" fmla="*/ 643478 h 856746"/>
              <a:gd name="connsiteX6" fmla="*/ 0 w 701332"/>
              <a:gd name="connsiteY6" fmla="*/ 634313 h 856746"/>
              <a:gd name="connsiteX7" fmla="*/ 623789 w 701332"/>
              <a:gd name="connsiteY7" fmla="*/ 6413 h 856746"/>
              <a:gd name="connsiteX8" fmla="*/ 701332 w 701332"/>
              <a:gd name="connsiteY8" fmla="*/ 0 h 856746"/>
              <a:gd name="connsiteX0" fmla="*/ 701332 w 701332"/>
              <a:gd name="connsiteY0" fmla="*/ 0 h 856746"/>
              <a:gd name="connsiteX1" fmla="*/ 597611 w 701332"/>
              <a:gd name="connsiteY1" fmla="*/ 436177 h 856746"/>
              <a:gd name="connsiteX2" fmla="*/ 701332 w 701332"/>
              <a:gd name="connsiteY2" fmla="*/ 856746 h 856746"/>
              <a:gd name="connsiteX3" fmla="*/ 0 w 701332"/>
              <a:gd name="connsiteY3" fmla="*/ 856746 h 856746"/>
              <a:gd name="connsiteX4" fmla="*/ 0 w 701332"/>
              <a:gd name="connsiteY4" fmla="*/ 643478 h 856746"/>
              <a:gd name="connsiteX5" fmla="*/ 564 w 701332"/>
              <a:gd name="connsiteY5" fmla="*/ 643478 h 856746"/>
              <a:gd name="connsiteX6" fmla="*/ 0 w 701332"/>
              <a:gd name="connsiteY6" fmla="*/ 634313 h 856746"/>
              <a:gd name="connsiteX7" fmla="*/ 623789 w 701332"/>
              <a:gd name="connsiteY7" fmla="*/ 6413 h 856746"/>
              <a:gd name="connsiteX8" fmla="*/ 701332 w 701332"/>
              <a:gd name="connsiteY8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cubicBezTo>
                  <a:pt x="700809" y="136843"/>
                  <a:pt x="598134" y="299334"/>
                  <a:pt x="597611" y="436177"/>
                </a:cubicBezTo>
                <a:cubicBezTo>
                  <a:pt x="598134" y="584916"/>
                  <a:pt x="700809" y="708007"/>
                  <a:pt x="701332" y="856746"/>
                </a:cubicBez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18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1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59259E-6 L 1.25E-6 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8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4" presetClass="path" presetSubtype="0" accel="21000" decel="51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07407E-6 L -0.0026 -0.32685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1634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remove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remove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remove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2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872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`  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8939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!</a:t>
            </a:r>
            <a:r>
              <a:rPr lang="zh-TW" altLang="en-US" sz="1600" b="1" dirty="0">
                <a:solidFill>
                  <a:schemeClr val="tx1"/>
                </a:solidFill>
              </a:rPr>
              <a:t> ㄅ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1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4006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@</a:t>
            </a:r>
            <a:r>
              <a:rPr lang="zh-TW" altLang="en-US" sz="1600" b="1" dirty="0">
                <a:solidFill>
                  <a:schemeClr val="tx1"/>
                </a:solidFill>
              </a:rPr>
              <a:t>ㄉ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2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9073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#</a:t>
            </a:r>
            <a:r>
              <a:rPr lang="en-US" altLang="zh-TW" sz="16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3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4140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$  </a:t>
            </a:r>
            <a:r>
              <a:rPr lang="en-US" altLang="zh-TW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r>
              <a:rPr lang="en-US" altLang="zh-TW" sz="1600" b="1" dirty="0">
                <a:solidFill>
                  <a:schemeClr val="tx1"/>
                </a:solidFill>
              </a:rPr>
              <a:t/>
            </a:r>
            <a:br>
              <a:rPr lang="en-US" altLang="zh-TW" sz="1600" b="1" dirty="0">
                <a:solidFill>
                  <a:schemeClr val="tx1"/>
                </a:solidFill>
              </a:rPr>
            </a:br>
            <a:r>
              <a:rPr lang="en-US" altLang="zh-TW" sz="1600" b="1" dirty="0">
                <a:solidFill>
                  <a:schemeClr val="tx1"/>
                </a:solidFill>
              </a:rPr>
              <a:t>4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69207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% </a:t>
            </a:r>
            <a:r>
              <a:rPr lang="zh-TW" altLang="en-US" sz="1600" b="1" dirty="0">
                <a:solidFill>
                  <a:schemeClr val="tx1"/>
                </a:solidFill>
              </a:rPr>
              <a:t>ㄓ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5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34274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^</a:t>
            </a:r>
            <a:r>
              <a:rPr lang="zh-TW" altLang="en-US" sz="1600" b="1" dirty="0">
                <a:solidFill>
                  <a:schemeClr val="tx1"/>
                </a:solidFill>
              </a:rPr>
              <a:t>  ˊ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6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矩形 8"/>
          <p:cNvSpPr/>
          <p:nvPr/>
        </p:nvSpPr>
        <p:spPr>
          <a:xfrm>
            <a:off x="499341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&amp; 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  <a:r>
              <a:rPr lang="en-US" altLang="zh-TW" sz="1600" b="1" dirty="0">
                <a:solidFill>
                  <a:schemeClr val="tx1"/>
                </a:solidFill>
              </a:rPr>
              <a:t>‧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7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64408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*</a:t>
            </a:r>
            <a:r>
              <a:rPr lang="zh-TW" altLang="en-US" b="1" dirty="0">
                <a:solidFill>
                  <a:schemeClr val="tx1"/>
                </a:solidFill>
              </a:rPr>
              <a:t>ㄚ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8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29475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( </a:t>
            </a:r>
            <a:r>
              <a:rPr lang="zh-TW" altLang="en-US" sz="1600" b="1" dirty="0">
                <a:solidFill>
                  <a:schemeClr val="tx1"/>
                </a:solidFill>
              </a:rPr>
              <a:t>ㄞ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9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94542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)</a:t>
            </a:r>
            <a:r>
              <a:rPr lang="zh-TW" altLang="en-US" sz="1600" b="1" dirty="0">
                <a:solidFill>
                  <a:schemeClr val="tx1"/>
                </a:solidFill>
              </a:rPr>
              <a:t>  ㄢ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0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59609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_ </a:t>
            </a:r>
            <a:r>
              <a:rPr lang="zh-TW" altLang="en-US" b="1" dirty="0">
                <a:solidFill>
                  <a:schemeClr val="tx1"/>
                </a:solidFill>
              </a:rPr>
              <a:t>ㄦ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b="1" dirty="0">
                <a:solidFill>
                  <a:schemeClr val="tx1"/>
                </a:solidFill>
              </a:rPr>
              <a:t>-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24676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+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=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926009" y="1794247"/>
            <a:ext cx="98532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Backspace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8728" y="10084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Esc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17" name="矩形 16"/>
          <p:cNvSpPr/>
          <p:nvPr/>
        </p:nvSpPr>
        <p:spPr>
          <a:xfrm>
            <a:off x="135312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Q</a:t>
            </a:r>
            <a:r>
              <a:rPr lang="zh-TW" altLang="en-US" sz="1600" b="1" dirty="0">
                <a:solidFill>
                  <a:schemeClr val="tx1"/>
                </a:solidFill>
              </a:rPr>
              <a:t> ㄆ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  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00379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W</a:t>
            </a:r>
            <a:r>
              <a:rPr lang="zh-TW" altLang="en-US" sz="1400" b="1" dirty="0">
                <a:solidFill>
                  <a:schemeClr val="tx1"/>
                </a:solidFill>
              </a:rPr>
              <a:t> ㄊ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zh-TW" alt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矩形 18"/>
          <p:cNvSpPr/>
          <p:nvPr/>
        </p:nvSpPr>
        <p:spPr>
          <a:xfrm>
            <a:off x="265446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E</a:t>
            </a:r>
            <a:r>
              <a:rPr lang="zh-TW" altLang="en-US" sz="1600" dirty="0">
                <a:solidFill>
                  <a:schemeClr val="tx1"/>
                </a:solidFill>
              </a:rPr>
              <a:t> ㄍ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30513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R</a:t>
            </a:r>
            <a:r>
              <a:rPr lang="zh-TW" altLang="en-US" sz="1600" dirty="0">
                <a:solidFill>
                  <a:schemeClr val="tx1"/>
                </a:solidFill>
              </a:rPr>
              <a:t> ㄐ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95580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</a:t>
            </a:r>
            <a:r>
              <a:rPr lang="zh-TW" altLang="en-US" sz="1600" dirty="0">
                <a:solidFill>
                  <a:schemeClr val="tx1"/>
                </a:solidFill>
              </a:rPr>
              <a:t> ㄔ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60647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Y</a:t>
            </a:r>
            <a:r>
              <a:rPr lang="zh-TW" altLang="en-US" sz="1600" dirty="0">
                <a:solidFill>
                  <a:schemeClr val="tx1"/>
                </a:solidFill>
              </a:rPr>
              <a:t> ㄗ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5714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U</a:t>
            </a:r>
            <a:r>
              <a:rPr lang="zh-TW" altLang="en-US" sz="1600" dirty="0">
                <a:solidFill>
                  <a:schemeClr val="tx1"/>
                </a:solidFill>
              </a:rPr>
              <a:t> ㄧ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90781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I </a:t>
            </a:r>
            <a:r>
              <a:rPr lang="zh-TW" altLang="en-US" sz="1600" dirty="0">
                <a:solidFill>
                  <a:schemeClr val="tx1"/>
                </a:solidFill>
              </a:rPr>
              <a:t>ㄛ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55848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O </a:t>
            </a:r>
            <a:r>
              <a:rPr lang="zh-TW" altLang="en-US" sz="1600" dirty="0">
                <a:solidFill>
                  <a:schemeClr val="tx1"/>
                </a:solidFill>
              </a:rPr>
              <a:t>ㄟ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20915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P</a:t>
            </a:r>
            <a:r>
              <a:rPr lang="zh-TW" altLang="en-US" sz="1600" dirty="0">
                <a:solidFill>
                  <a:schemeClr val="tx1"/>
                </a:solidFill>
              </a:rPr>
              <a:t> ㄣ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85982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[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525374" y="2551483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29" name="矩形 28"/>
          <p:cNvSpPr/>
          <p:nvPr/>
        </p:nvSpPr>
        <p:spPr>
          <a:xfrm>
            <a:off x="9189745" y="2551485"/>
            <a:ext cx="721593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\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38728" y="2551483"/>
            <a:ext cx="84951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Tab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|</a:t>
            </a:r>
            <a:r>
              <a:rPr lang="en-US" altLang="zh-TW" sz="16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41801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104805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F2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3" name="矩形 32"/>
          <p:cNvSpPr/>
          <p:nvPr/>
        </p:nvSpPr>
        <p:spPr>
          <a:xfrm>
            <a:off x="2791598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F3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4" name="矩形 33"/>
          <p:cNvSpPr/>
          <p:nvPr/>
        </p:nvSpPr>
        <p:spPr>
          <a:xfrm>
            <a:off x="347839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F4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26517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F9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951965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F10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7" name="矩形 36"/>
          <p:cNvSpPr/>
          <p:nvPr/>
        </p:nvSpPr>
        <p:spPr>
          <a:xfrm>
            <a:off x="8638758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F11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8" name="矩形 37"/>
          <p:cNvSpPr/>
          <p:nvPr/>
        </p:nvSpPr>
        <p:spPr>
          <a:xfrm>
            <a:off x="932555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F12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34159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F5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028385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F6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1" name="矩形 40"/>
          <p:cNvSpPr/>
          <p:nvPr/>
        </p:nvSpPr>
        <p:spPr>
          <a:xfrm>
            <a:off x="5715178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F7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2" name="矩形 41"/>
          <p:cNvSpPr/>
          <p:nvPr/>
        </p:nvSpPr>
        <p:spPr>
          <a:xfrm>
            <a:off x="640197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F8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0194886" y="1794247"/>
            <a:ext cx="1926380" cy="1343028"/>
            <a:chOff x="10114334" y="1057262"/>
            <a:chExt cx="1926380" cy="1343028"/>
          </a:xfrm>
        </p:grpSpPr>
        <p:sp>
          <p:nvSpPr>
            <p:cNvPr id="44" name="矩形 43"/>
            <p:cNvSpPr/>
            <p:nvPr/>
          </p:nvSpPr>
          <p:spPr>
            <a:xfrm>
              <a:off x="10114334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Delete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10777487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End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1440640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Down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10128621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Insert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10791774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Home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11454927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 up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群組 49"/>
          <p:cNvGrpSpPr/>
          <p:nvPr/>
        </p:nvGrpSpPr>
        <p:grpSpPr>
          <a:xfrm>
            <a:off x="10163058" y="3865917"/>
            <a:ext cx="1936778" cy="1343028"/>
            <a:chOff x="10138120" y="3857604"/>
            <a:chExt cx="1936778" cy="1343028"/>
          </a:xfrm>
        </p:grpSpPr>
        <p:sp>
          <p:nvSpPr>
            <p:cNvPr id="51" name="矩形 50"/>
            <p:cNvSpPr/>
            <p:nvPr/>
          </p:nvSpPr>
          <p:spPr>
            <a:xfrm>
              <a:off x="10138120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52" name="矩形 51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↓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→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55" name="矩形 54"/>
          <p:cNvSpPr/>
          <p:nvPr/>
        </p:nvSpPr>
        <p:spPr>
          <a:xfrm>
            <a:off x="1551619" y="3237280"/>
            <a:ext cx="54056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A</a:t>
            </a:r>
            <a:r>
              <a:rPr lang="zh-TW" altLang="en-US" sz="1400" b="1" dirty="0">
                <a:solidFill>
                  <a:schemeClr val="tx1"/>
                </a:solidFill>
              </a:rPr>
              <a:t>ㄇ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zh-TW" alt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6" name="矩形 55"/>
          <p:cNvSpPr/>
          <p:nvPr/>
        </p:nvSpPr>
        <p:spPr>
          <a:xfrm>
            <a:off x="217194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S</a:t>
            </a:r>
            <a:r>
              <a:rPr lang="zh-TW" altLang="en-US" sz="1600" dirty="0">
                <a:solidFill>
                  <a:schemeClr val="tx1"/>
                </a:solidFill>
              </a:rPr>
              <a:t> ㄋ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282261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D</a:t>
            </a:r>
            <a:r>
              <a:rPr lang="zh-TW" altLang="en-US" sz="1600" dirty="0">
                <a:solidFill>
                  <a:schemeClr val="tx1"/>
                </a:solidFill>
              </a:rPr>
              <a:t> ㄎ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347328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dirty="0">
                <a:solidFill>
                  <a:schemeClr val="tx1"/>
                </a:solidFill>
              </a:rPr>
              <a:t>F</a:t>
            </a:r>
            <a:r>
              <a:rPr lang="zh-TW" altLang="en-US" sz="1400" dirty="0">
                <a:solidFill>
                  <a:schemeClr val="tx1"/>
                </a:solidFill>
              </a:rPr>
              <a:t> ㄑ</a:t>
            </a:r>
            <a:endParaRPr lang="en-US" altLang="zh-TW" sz="14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12395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G</a:t>
            </a:r>
            <a:r>
              <a:rPr lang="zh-TW" altLang="en-US" sz="1600" dirty="0">
                <a:solidFill>
                  <a:schemeClr val="tx1"/>
                </a:solidFill>
              </a:rPr>
              <a:t> ㄕ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77462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H</a:t>
            </a:r>
            <a:r>
              <a:rPr lang="zh-TW" altLang="en-US" sz="1600" dirty="0">
                <a:solidFill>
                  <a:schemeClr val="tx1"/>
                </a:solidFill>
              </a:rPr>
              <a:t> ㄘ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542529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J </a:t>
            </a:r>
            <a:r>
              <a:rPr lang="zh-TW" altLang="en-US" sz="1600" dirty="0">
                <a:solidFill>
                  <a:schemeClr val="tx1"/>
                </a:solidFill>
              </a:rPr>
              <a:t> ㄨ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607596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K</a:t>
            </a:r>
            <a:r>
              <a:rPr lang="zh-TW" altLang="en-US" sz="1600" dirty="0">
                <a:solidFill>
                  <a:schemeClr val="tx1"/>
                </a:solidFill>
              </a:rPr>
              <a:t>ㄜ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672663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L</a:t>
            </a:r>
            <a:r>
              <a:rPr lang="zh-TW" altLang="en-US" sz="1600" dirty="0">
                <a:solidFill>
                  <a:schemeClr val="tx1"/>
                </a:solidFill>
              </a:rPr>
              <a:t> ㄠ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737730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b="1" dirty="0">
                <a:solidFill>
                  <a:schemeClr val="tx1"/>
                </a:solidFill>
              </a:rPr>
              <a:t>； </a:t>
            </a:r>
            <a:r>
              <a:rPr lang="zh-TW" altLang="en-US" sz="1200" b="1" dirty="0">
                <a:solidFill>
                  <a:schemeClr val="tx1"/>
                </a:solidFill>
              </a:rPr>
              <a:t>ㄤ</a:t>
            </a:r>
            <a:endParaRPr lang="en-US" altLang="zh-TW" sz="1200" b="1" dirty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65" name="矩形 64"/>
          <p:cNvSpPr/>
          <p:nvPr/>
        </p:nvSpPr>
        <p:spPr>
          <a:xfrm>
            <a:off x="8042853" y="323727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“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‘</a:t>
            </a:r>
          </a:p>
        </p:txBody>
      </p:sp>
      <p:sp>
        <p:nvSpPr>
          <p:cNvPr id="66" name="矩形 65"/>
          <p:cNvSpPr/>
          <p:nvPr/>
        </p:nvSpPr>
        <p:spPr>
          <a:xfrm>
            <a:off x="8707224" y="3237280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438727" y="3237278"/>
            <a:ext cx="1007861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Lock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8" name="矩形 67"/>
          <p:cNvSpPr/>
          <p:nvPr/>
        </p:nvSpPr>
        <p:spPr>
          <a:xfrm>
            <a:off x="164661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Z </a:t>
            </a:r>
            <a:r>
              <a:rPr lang="zh-TW" altLang="en-US" sz="1600" dirty="0">
                <a:solidFill>
                  <a:schemeClr val="tx1"/>
                </a:solidFill>
              </a:rPr>
              <a:t>ㄈ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229728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X</a:t>
            </a:r>
            <a:r>
              <a:rPr lang="zh-TW" altLang="en-US" sz="1600" dirty="0">
                <a:solidFill>
                  <a:schemeClr val="tx1"/>
                </a:solidFill>
              </a:rPr>
              <a:t> ㄌ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294795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C</a:t>
            </a:r>
            <a:r>
              <a:rPr lang="zh-TW" altLang="en-US" sz="1600" dirty="0">
                <a:solidFill>
                  <a:schemeClr val="tx1"/>
                </a:solidFill>
              </a:rPr>
              <a:t> ㄏ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359862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V</a:t>
            </a:r>
            <a:r>
              <a:rPr lang="zh-TW" altLang="en-US" sz="1600" dirty="0">
                <a:solidFill>
                  <a:schemeClr val="tx1"/>
                </a:solidFill>
              </a:rPr>
              <a:t> ㄒ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24929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B</a:t>
            </a:r>
            <a:r>
              <a:rPr lang="zh-TW" altLang="en-US" sz="1600" dirty="0">
                <a:solidFill>
                  <a:schemeClr val="tx1"/>
                </a:solidFill>
              </a:rPr>
              <a:t> ㄖ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489996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N</a:t>
            </a:r>
            <a:r>
              <a:rPr lang="zh-TW" altLang="en-US" sz="1600" dirty="0">
                <a:solidFill>
                  <a:schemeClr val="tx1"/>
                </a:solidFill>
              </a:rPr>
              <a:t> 厶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555063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00" dirty="0">
                <a:solidFill>
                  <a:schemeClr val="tx1"/>
                </a:solidFill>
              </a:rPr>
              <a:t>M</a:t>
            </a:r>
            <a:r>
              <a:rPr lang="zh-TW" altLang="en-US" sz="1300" dirty="0">
                <a:solidFill>
                  <a:schemeClr val="tx1"/>
                </a:solidFill>
              </a:rPr>
              <a:t> ㄩ</a:t>
            </a:r>
            <a:endParaRPr lang="en-US" altLang="zh-TW" sz="1300" dirty="0">
              <a:solidFill>
                <a:schemeClr val="tx1"/>
              </a:solidFill>
            </a:endParaRPr>
          </a:p>
          <a:p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620130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&lt;</a:t>
            </a:r>
            <a:r>
              <a:rPr lang="zh-TW" altLang="en-US" sz="1600" dirty="0">
                <a:solidFill>
                  <a:schemeClr val="tx1"/>
                </a:solidFill>
              </a:rPr>
              <a:t> ㄝ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76" name="矩形 75"/>
          <p:cNvSpPr/>
          <p:nvPr/>
        </p:nvSpPr>
        <p:spPr>
          <a:xfrm>
            <a:off x="685197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&gt;</a:t>
            </a:r>
            <a:r>
              <a:rPr lang="zh-TW" altLang="en-US" sz="1600" dirty="0">
                <a:solidFill>
                  <a:schemeClr val="tx1"/>
                </a:solidFill>
              </a:rPr>
              <a:t> ㄡ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‧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7517515" y="392306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?</a:t>
            </a:r>
            <a:r>
              <a:rPr lang="zh-TW" altLang="en-US" sz="1600" dirty="0">
                <a:solidFill>
                  <a:schemeClr val="tx1"/>
                </a:solidFill>
              </a:rPr>
              <a:t> ㄥ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78" name="矩形 77"/>
          <p:cNvSpPr/>
          <p:nvPr/>
        </p:nvSpPr>
        <p:spPr>
          <a:xfrm>
            <a:off x="8181886" y="3923071"/>
            <a:ext cx="170142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438727" y="3937345"/>
            <a:ext cx="111442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0" name="矩形 79"/>
          <p:cNvSpPr/>
          <p:nvPr/>
        </p:nvSpPr>
        <p:spPr>
          <a:xfrm>
            <a:off x="1446588" y="466600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2168693" y="466600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ALT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2947950" y="4666004"/>
            <a:ext cx="3904020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7010312" y="468027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000" b="1" dirty="0">
                <a:solidFill>
                  <a:schemeClr val="tx1"/>
                </a:solidFill>
              </a:rPr>
              <a:t>ALT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7717580" y="4680278"/>
            <a:ext cx="98964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8818854" y="4666004"/>
            <a:ext cx="106445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438727" y="4680278"/>
            <a:ext cx="84951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87" name="物件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236559"/>
              </p:ext>
            </p:extLst>
          </p:nvPr>
        </p:nvGraphicFramePr>
        <p:xfrm>
          <a:off x="1551620" y="4766073"/>
          <a:ext cx="344432" cy="3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Image" r:id="rId3" imgW="2831400" imgH="2818800" progId="Photoshop.Image.7">
                  <p:embed/>
                </p:oleObj>
              </mc:Choice>
              <mc:Fallback>
                <p:oleObj name="Image" r:id="rId3" imgW="2831400" imgH="2818800" progId="Photoshop.Image.7">
                  <p:embed/>
                  <p:pic>
                    <p:nvPicPr>
                      <p:cNvPr id="80" name="物件 7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1620" y="4766073"/>
                        <a:ext cx="344432" cy="34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8" name="群組 87"/>
          <p:cNvGrpSpPr/>
          <p:nvPr/>
        </p:nvGrpSpPr>
        <p:grpSpPr>
          <a:xfrm>
            <a:off x="7778433" y="4737497"/>
            <a:ext cx="417741" cy="485716"/>
            <a:chOff x="4099020" y="5672138"/>
            <a:chExt cx="698189" cy="771525"/>
          </a:xfrm>
        </p:grpSpPr>
        <p:sp>
          <p:nvSpPr>
            <p:cNvPr id="89" name="矩形 88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矩形 89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矩形 90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" name="矩形 91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3" name="文字方塊 92"/>
          <p:cNvSpPr txBox="1"/>
          <p:nvPr/>
        </p:nvSpPr>
        <p:spPr>
          <a:xfrm>
            <a:off x="3200400" y="365760"/>
            <a:ext cx="646331" cy="369332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備份</a:t>
            </a:r>
          </a:p>
        </p:txBody>
      </p:sp>
    </p:spTree>
    <p:extLst>
      <p:ext uri="{BB962C8B-B14F-4D97-AF65-F5344CB8AC3E}">
        <p14:creationId xmlns:p14="http://schemas.microsoft.com/office/powerpoint/2010/main" val="129083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6A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242</Words>
  <Application>Microsoft Office PowerPoint</Application>
  <PresentationFormat>寬螢幕</PresentationFormat>
  <Paragraphs>141</Paragraphs>
  <Slides>6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6" baseType="lpstr">
      <vt:lpstr>MS Gothic</vt:lpstr>
      <vt:lpstr>新細明體</vt:lpstr>
      <vt:lpstr>Arial</vt:lpstr>
      <vt:lpstr>Calibri</vt:lpstr>
      <vt:lpstr>Calibri Light</vt:lpstr>
      <vt:lpstr>MV Boli</vt:lpstr>
      <vt:lpstr>Wingdings</vt:lpstr>
      <vt:lpstr>Wingdings 3</vt:lpstr>
      <vt:lpstr>Office 佈景主題</vt:lpstr>
      <vt:lpstr>Image</vt:lpstr>
      <vt:lpstr>如何用inkscape 畫章魚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如何用inkscape 畫章魚</dc:title>
  <dc:creator>ws</dc:creator>
  <cp:lastModifiedBy>ws</cp:lastModifiedBy>
  <cp:revision>26</cp:revision>
  <dcterms:created xsi:type="dcterms:W3CDTF">2020-11-25T00:47:34Z</dcterms:created>
  <dcterms:modified xsi:type="dcterms:W3CDTF">2020-12-09T09:21:31Z</dcterms:modified>
</cp:coreProperties>
</file>