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90F42D-C2C6-47FA-A8A3-BEF4892E9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562DBF2-AA5B-4482-9A41-B54458E04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5A94733-8C27-4035-9F82-2C161151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34ACA9-BBA5-4045-B470-90A57E28A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0057B9E-8510-46CB-B20A-CE2F1F4A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354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44C9DC-E941-4053-A939-45C085596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8A38A9B-8D23-494C-956D-815938FD4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11BD27-479B-4401-BA95-A142F58A9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8154FF-431E-413E-A003-35878C44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3B3140C-6507-42E2-9127-226F16E3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47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F1F2B72-A19F-4BC3-A8C7-C4FB8AC456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1DB1A86-068B-4CD8-AD8A-332B4F9FA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2F1E73-51D1-4E8A-B4F5-EAFF1333D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B69AD0-B9F0-46F3-BC56-04574801D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E02678-7C30-481B-A66A-BFD6C540D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669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95C272-F978-44BE-9A3F-B099DAE09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D56804-F781-4FFA-9B98-CA1B1B5F3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320A7A6-D781-4AB8-8BC1-41F37B5DF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6779A25-FA25-4E0B-B4F0-5DAEB97B3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ACBB38-65CA-482F-805D-14427E00D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02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982EDA-B713-4738-B61A-D3E910509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B9EA45F-97B4-4313-BBE2-D77125C66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1E0E4C-C034-457D-955A-C4300D086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1B7612-DE89-4AB7-A806-EA74C2B07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0251E89-900A-432C-A6DD-6C915726B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60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778070-AA14-4912-B2E8-3A92F825B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BD0B20-9C4E-4991-9061-A97E8D9E13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21E32C2-C133-4A39-91DC-A93BC2076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EE9B87F-9667-4A43-BA29-3E18E780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C0C7305-994B-4426-AF25-D124B21B0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C27C318-2FC5-4920-8424-16DDB1D07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400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E6EBB2-62B8-4C97-82B4-B24E3CBD3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849AA4-DCDF-41D4-9D5C-DDE0391C4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4119F9F-6F22-415D-BB22-4FE9C2E70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D3583CB-B89E-473A-AA18-B6C9CC90E1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0D88C87-B1FF-4567-A029-BB2B6CD121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083047D-C5B9-4BC4-A582-EAF766C08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3E40893-FDFB-473E-8DF7-07498924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9EADEA2-6A83-4BA8-B888-2BC6F1B4E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874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CCEEE3-9B60-4F6D-98E3-D6E7B1460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1984DD9-5FCB-46B0-AB82-C9C355037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E9E91EF-2CC5-44FF-A0A9-C7D582EA1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88F8B0B-8D48-4BD4-921E-B2D2BE805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74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3DF7DC2-BF9C-4182-BC02-25E877643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109D737-9C16-4809-9C08-DB297AE98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9D9AEE5-3ABD-469F-8FA6-AEF055E0E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63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0B70C5-23AF-48C0-9787-F10CD706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9D3EF93-108C-4973-B662-3BA827CE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C132090-6C0A-4137-B8BF-E4F2E3133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7081B8D-16CC-467B-8C39-16D50D48F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F66A095-9DF3-4430-B6AC-68945EB5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9163706-2B01-4BD8-9CAC-150C7E33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269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66AF03-4A47-4E3B-86C0-83111A5B6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BDB6923-7F5F-4553-BC66-409791E3B7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04F16C8-F73A-47F3-8DF3-1D2D4BF20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DBAF02E-65BE-4206-88BC-5D83034BF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9CF0F10-14ED-40F3-BC91-164A80907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6267F64-77A8-4D8D-9A76-5DD3B561C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95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549594B-9AC9-47A0-8C23-71C5AB5E4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12555E2-5F5E-451E-ACCD-30FAD089A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D96A24C-7E07-45A4-9F00-7B7C0B0D0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51565-23AA-48A2-B75B-064BA96F1463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579C2F-E929-4C8B-A970-3E2FF57453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F39365D-B13F-48D3-8665-05DB1C1F3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06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手繪多邊形: 圖案 44">
            <a:extLst>
              <a:ext uri="{FF2B5EF4-FFF2-40B4-BE49-F238E27FC236}">
                <a16:creationId xmlns:a16="http://schemas.microsoft.com/office/drawing/2014/main" id="{55E6CEF7-A3BD-4E20-80C7-E28600A55CBD}"/>
              </a:ext>
            </a:extLst>
          </p:cNvPr>
          <p:cNvSpPr/>
          <p:nvPr/>
        </p:nvSpPr>
        <p:spPr>
          <a:xfrm>
            <a:off x="4720534" y="4764775"/>
            <a:ext cx="523780" cy="453294"/>
          </a:xfrm>
          <a:custGeom>
            <a:avLst/>
            <a:gdLst>
              <a:gd name="connsiteX0" fmla="*/ 470517 w 514195"/>
              <a:gd name="connsiteY0" fmla="*/ 0 h 746050"/>
              <a:gd name="connsiteX1" fmla="*/ 479394 w 514195"/>
              <a:gd name="connsiteY1" fmla="*/ 692458 h 746050"/>
              <a:gd name="connsiteX2" fmla="*/ 88777 w 514195"/>
              <a:gd name="connsiteY2" fmla="*/ 435006 h 746050"/>
              <a:gd name="connsiteX3" fmla="*/ 0 w 514195"/>
              <a:gd name="connsiteY3" fmla="*/ 745724 h 7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195" h="746050">
                <a:moveTo>
                  <a:pt x="470517" y="0"/>
                </a:moveTo>
                <a:cubicBezTo>
                  <a:pt x="506767" y="309978"/>
                  <a:pt x="543017" y="619957"/>
                  <a:pt x="479394" y="692458"/>
                </a:cubicBezTo>
                <a:cubicBezTo>
                  <a:pt x="415771" y="764959"/>
                  <a:pt x="168676" y="426128"/>
                  <a:pt x="88777" y="435006"/>
                </a:cubicBezTo>
                <a:cubicBezTo>
                  <a:pt x="8878" y="443884"/>
                  <a:pt x="60664" y="757561"/>
                  <a:pt x="0" y="745724"/>
                </a:cubicBezTo>
              </a:path>
            </a:pathLst>
          </a:cu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1" name="手繪多邊形: 圖案 40">
            <a:extLst>
              <a:ext uri="{FF2B5EF4-FFF2-40B4-BE49-F238E27FC236}">
                <a16:creationId xmlns:a16="http://schemas.microsoft.com/office/drawing/2014/main" id="{E6C0B4A8-669B-4E3E-8E7C-895646856437}"/>
              </a:ext>
            </a:extLst>
          </p:cNvPr>
          <p:cNvSpPr/>
          <p:nvPr/>
        </p:nvSpPr>
        <p:spPr>
          <a:xfrm>
            <a:off x="5244313" y="2628726"/>
            <a:ext cx="745729" cy="860417"/>
          </a:xfrm>
          <a:custGeom>
            <a:avLst/>
            <a:gdLst>
              <a:gd name="connsiteX0" fmla="*/ 0 w 745729"/>
              <a:gd name="connsiteY0" fmla="*/ 0 h 860417"/>
              <a:gd name="connsiteX1" fmla="*/ 121940 w 745729"/>
              <a:gd name="connsiteY1" fmla="*/ 10084 h 860417"/>
              <a:gd name="connsiteX2" fmla="*/ 745729 w 745729"/>
              <a:gd name="connsiteY2" fmla="*/ 637984 h 860417"/>
              <a:gd name="connsiteX3" fmla="*/ 745165 w 745729"/>
              <a:gd name="connsiteY3" fmla="*/ 647149 h 860417"/>
              <a:gd name="connsiteX4" fmla="*/ 745729 w 745729"/>
              <a:gd name="connsiteY4" fmla="*/ 647149 h 860417"/>
              <a:gd name="connsiteX5" fmla="*/ 745729 w 745729"/>
              <a:gd name="connsiteY5" fmla="*/ 860417 h 860417"/>
              <a:gd name="connsiteX6" fmla="*/ 0 w 745729"/>
              <a:gd name="connsiteY6" fmla="*/ 860417 h 860417"/>
              <a:gd name="connsiteX7" fmla="*/ 0 w 745729"/>
              <a:gd name="connsiteY7" fmla="*/ 0 h 860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5729" h="860417">
                <a:moveTo>
                  <a:pt x="0" y="0"/>
                </a:moveTo>
                <a:lnTo>
                  <a:pt x="121940" y="10084"/>
                </a:lnTo>
                <a:cubicBezTo>
                  <a:pt x="477936" y="69848"/>
                  <a:pt x="745729" y="328260"/>
                  <a:pt x="745729" y="637984"/>
                </a:cubicBezTo>
                <a:lnTo>
                  <a:pt x="745165" y="647149"/>
                </a:lnTo>
                <a:lnTo>
                  <a:pt x="745729" y="647149"/>
                </a:lnTo>
                <a:lnTo>
                  <a:pt x="745729" y="860417"/>
                </a:lnTo>
                <a:lnTo>
                  <a:pt x="0" y="860417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手繪多邊形: 圖案 39">
            <a:extLst>
              <a:ext uri="{FF2B5EF4-FFF2-40B4-BE49-F238E27FC236}">
                <a16:creationId xmlns:a16="http://schemas.microsoft.com/office/drawing/2014/main" id="{FDBD50DC-E3C7-498D-8093-D02CB4DA7F9F}"/>
              </a:ext>
            </a:extLst>
          </p:cNvPr>
          <p:cNvSpPr/>
          <p:nvPr/>
        </p:nvSpPr>
        <p:spPr>
          <a:xfrm>
            <a:off x="4427571" y="2632396"/>
            <a:ext cx="701332" cy="856746"/>
          </a:xfrm>
          <a:custGeom>
            <a:avLst/>
            <a:gdLst>
              <a:gd name="connsiteX0" fmla="*/ 701332 w 701332"/>
              <a:gd name="connsiteY0" fmla="*/ 0 h 856746"/>
              <a:gd name="connsiteX1" fmla="*/ 701332 w 701332"/>
              <a:gd name="connsiteY1" fmla="*/ 856746 h 856746"/>
              <a:gd name="connsiteX2" fmla="*/ 0 w 701332"/>
              <a:gd name="connsiteY2" fmla="*/ 856746 h 856746"/>
              <a:gd name="connsiteX3" fmla="*/ 0 w 701332"/>
              <a:gd name="connsiteY3" fmla="*/ 643478 h 856746"/>
              <a:gd name="connsiteX4" fmla="*/ 564 w 701332"/>
              <a:gd name="connsiteY4" fmla="*/ 643478 h 856746"/>
              <a:gd name="connsiteX5" fmla="*/ 0 w 701332"/>
              <a:gd name="connsiteY5" fmla="*/ 634313 h 856746"/>
              <a:gd name="connsiteX6" fmla="*/ 623789 w 701332"/>
              <a:gd name="connsiteY6" fmla="*/ 6413 h 856746"/>
              <a:gd name="connsiteX7" fmla="*/ 701332 w 701332"/>
              <a:gd name="connsiteY7" fmla="*/ 0 h 85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1332" h="856746">
                <a:moveTo>
                  <a:pt x="701332" y="0"/>
                </a:moveTo>
                <a:lnTo>
                  <a:pt x="701332" y="856746"/>
                </a:lnTo>
                <a:lnTo>
                  <a:pt x="0" y="856746"/>
                </a:lnTo>
                <a:lnTo>
                  <a:pt x="0" y="643478"/>
                </a:lnTo>
                <a:lnTo>
                  <a:pt x="564" y="643478"/>
                </a:lnTo>
                <a:lnTo>
                  <a:pt x="0" y="634313"/>
                </a:lnTo>
                <a:cubicBezTo>
                  <a:pt x="0" y="324589"/>
                  <a:pt x="267794" y="66177"/>
                  <a:pt x="623789" y="6413"/>
                </a:cubicBezTo>
                <a:lnTo>
                  <a:pt x="701332" y="0"/>
                </a:lnTo>
                <a:close/>
              </a:path>
            </a:pathLst>
          </a:custGeom>
          <a:solidFill>
            <a:srgbClr val="D9D9D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手繪多邊形: 圖案 42">
            <a:extLst>
              <a:ext uri="{FF2B5EF4-FFF2-40B4-BE49-F238E27FC236}">
                <a16:creationId xmlns:a16="http://schemas.microsoft.com/office/drawing/2014/main" id="{E12CAA25-12F2-4A5D-B84A-9CB5ECF99725}"/>
              </a:ext>
            </a:extLst>
          </p:cNvPr>
          <p:cNvSpPr/>
          <p:nvPr/>
        </p:nvSpPr>
        <p:spPr>
          <a:xfrm>
            <a:off x="4427571" y="3575698"/>
            <a:ext cx="1562471" cy="1268976"/>
          </a:xfrm>
          <a:custGeom>
            <a:avLst/>
            <a:gdLst>
              <a:gd name="connsiteX0" fmla="*/ 701332 w 1562471"/>
              <a:gd name="connsiteY0" fmla="*/ 0 h 1268976"/>
              <a:gd name="connsiteX1" fmla="*/ 781236 w 1562471"/>
              <a:gd name="connsiteY1" fmla="*/ 5832 h 1268976"/>
              <a:gd name="connsiteX2" fmla="*/ 816742 w 1562471"/>
              <a:gd name="connsiteY2" fmla="*/ 3241 h 1268976"/>
              <a:gd name="connsiteX3" fmla="*/ 816742 w 1562471"/>
              <a:gd name="connsiteY3" fmla="*/ 0 h 1268976"/>
              <a:gd name="connsiteX4" fmla="*/ 1562471 w 1562471"/>
              <a:gd name="connsiteY4" fmla="*/ 0 h 1268976"/>
              <a:gd name="connsiteX5" fmla="*/ 1562471 w 1562471"/>
              <a:gd name="connsiteY5" fmla="*/ 133165 h 1268976"/>
              <a:gd name="connsiteX6" fmla="*/ 1562471 w 1562471"/>
              <a:gd name="connsiteY6" fmla="*/ 630808 h 1268976"/>
              <a:gd name="connsiteX7" fmla="*/ 1562471 w 1562471"/>
              <a:gd name="connsiteY7" fmla="*/ 644634 h 1268976"/>
              <a:gd name="connsiteX8" fmla="*/ 1561620 w 1562471"/>
              <a:gd name="connsiteY8" fmla="*/ 644634 h 1268976"/>
              <a:gd name="connsiteX9" fmla="*/ 1558438 w 1562471"/>
              <a:gd name="connsiteY9" fmla="*/ 696338 h 1268976"/>
              <a:gd name="connsiteX10" fmla="*/ 929126 w 1562471"/>
              <a:gd name="connsiteY10" fmla="*/ 1260261 h 1268976"/>
              <a:gd name="connsiteX11" fmla="*/ 816742 w 1562471"/>
              <a:gd name="connsiteY11" fmla="*/ 1268976 h 1268976"/>
              <a:gd name="connsiteX12" fmla="*/ 816742 w 1562471"/>
              <a:gd name="connsiteY12" fmla="*/ 1265533 h 1268976"/>
              <a:gd name="connsiteX13" fmla="*/ 701332 w 1562471"/>
              <a:gd name="connsiteY13" fmla="*/ 1265533 h 1268976"/>
              <a:gd name="connsiteX14" fmla="*/ 701332 w 1562471"/>
              <a:gd name="connsiteY14" fmla="*/ 1265534 h 1268976"/>
              <a:gd name="connsiteX15" fmla="*/ 633346 w 1562471"/>
              <a:gd name="connsiteY15" fmla="*/ 1260262 h 1268976"/>
              <a:gd name="connsiteX16" fmla="*/ 4034 w 1562471"/>
              <a:gd name="connsiteY16" fmla="*/ 696339 h 1268976"/>
              <a:gd name="connsiteX17" fmla="*/ 851 w 1562471"/>
              <a:gd name="connsiteY17" fmla="*/ 644635 h 1268976"/>
              <a:gd name="connsiteX18" fmla="*/ 0 w 1562471"/>
              <a:gd name="connsiteY18" fmla="*/ 644635 h 1268976"/>
              <a:gd name="connsiteX19" fmla="*/ 0 w 1562471"/>
              <a:gd name="connsiteY19" fmla="*/ 630809 h 1268976"/>
              <a:gd name="connsiteX20" fmla="*/ 0 w 1562471"/>
              <a:gd name="connsiteY20" fmla="*/ 133166 h 1268976"/>
              <a:gd name="connsiteX21" fmla="*/ 0 w 1562471"/>
              <a:gd name="connsiteY21" fmla="*/ 1 h 1268976"/>
              <a:gd name="connsiteX22" fmla="*/ 701332 w 1562471"/>
              <a:gd name="connsiteY22" fmla="*/ 1 h 1268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562471" h="1268976">
                <a:moveTo>
                  <a:pt x="701332" y="0"/>
                </a:moveTo>
                <a:lnTo>
                  <a:pt x="781236" y="5832"/>
                </a:lnTo>
                <a:lnTo>
                  <a:pt x="816742" y="3241"/>
                </a:lnTo>
                <a:lnTo>
                  <a:pt x="816742" y="0"/>
                </a:lnTo>
                <a:lnTo>
                  <a:pt x="1562471" y="0"/>
                </a:lnTo>
                <a:lnTo>
                  <a:pt x="1562471" y="133165"/>
                </a:lnTo>
                <a:lnTo>
                  <a:pt x="1562471" y="630808"/>
                </a:lnTo>
                <a:lnTo>
                  <a:pt x="1562471" y="644634"/>
                </a:lnTo>
                <a:lnTo>
                  <a:pt x="1561620" y="644634"/>
                </a:lnTo>
                <a:lnTo>
                  <a:pt x="1558438" y="696338"/>
                </a:lnTo>
                <a:cubicBezTo>
                  <a:pt x="1523432" y="979129"/>
                  <a:pt x="1264335" y="1207570"/>
                  <a:pt x="929126" y="1260261"/>
                </a:cubicBezTo>
                <a:lnTo>
                  <a:pt x="816742" y="1268976"/>
                </a:lnTo>
                <a:lnTo>
                  <a:pt x="816742" y="1265533"/>
                </a:lnTo>
                <a:lnTo>
                  <a:pt x="701332" y="1265533"/>
                </a:lnTo>
                <a:lnTo>
                  <a:pt x="701332" y="1265534"/>
                </a:lnTo>
                <a:lnTo>
                  <a:pt x="633346" y="1260262"/>
                </a:lnTo>
                <a:cubicBezTo>
                  <a:pt x="298137" y="1207571"/>
                  <a:pt x="39040" y="979130"/>
                  <a:pt x="4034" y="696339"/>
                </a:cubicBezTo>
                <a:lnTo>
                  <a:pt x="851" y="644635"/>
                </a:lnTo>
                <a:lnTo>
                  <a:pt x="0" y="644635"/>
                </a:lnTo>
                <a:lnTo>
                  <a:pt x="0" y="630809"/>
                </a:lnTo>
                <a:lnTo>
                  <a:pt x="0" y="133166"/>
                </a:lnTo>
                <a:lnTo>
                  <a:pt x="0" y="1"/>
                </a:lnTo>
                <a:lnTo>
                  <a:pt x="701332" y="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69A49C22-CCE7-4432-8C52-9CC45E91B63D}"/>
              </a:ext>
            </a:extLst>
          </p:cNvPr>
          <p:cNvSpPr/>
          <p:nvPr/>
        </p:nvSpPr>
        <p:spPr>
          <a:xfrm>
            <a:off x="5013494" y="2712136"/>
            <a:ext cx="346229" cy="72373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463B0237-221A-4ABF-9A71-1490507D9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804" y="1494485"/>
            <a:ext cx="2619375" cy="4162425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56ED34EF-67C5-4228-8A42-499220251986}"/>
              </a:ext>
            </a:extLst>
          </p:cNvPr>
          <p:cNvSpPr/>
          <p:nvPr/>
        </p:nvSpPr>
        <p:spPr>
          <a:xfrm>
            <a:off x="1083841" y="1050716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原始設計圖稿</a:t>
            </a:r>
          </a:p>
        </p:txBody>
      </p:sp>
      <p:sp>
        <p:nvSpPr>
          <p:cNvPr id="9" name="手繪多邊形: 圖案 44">
            <a:extLst>
              <a:ext uri="{FF2B5EF4-FFF2-40B4-BE49-F238E27FC236}">
                <a16:creationId xmlns:a16="http://schemas.microsoft.com/office/drawing/2014/main" id="{55E6CEF7-A3BD-4E20-80C7-E28600A55CBD}"/>
              </a:ext>
            </a:extLst>
          </p:cNvPr>
          <p:cNvSpPr/>
          <p:nvPr/>
        </p:nvSpPr>
        <p:spPr>
          <a:xfrm>
            <a:off x="1447053" y="4904599"/>
            <a:ext cx="523780" cy="453294"/>
          </a:xfrm>
          <a:custGeom>
            <a:avLst/>
            <a:gdLst>
              <a:gd name="connsiteX0" fmla="*/ 470517 w 514195"/>
              <a:gd name="connsiteY0" fmla="*/ 0 h 746050"/>
              <a:gd name="connsiteX1" fmla="*/ 479394 w 514195"/>
              <a:gd name="connsiteY1" fmla="*/ 692458 h 746050"/>
              <a:gd name="connsiteX2" fmla="*/ 88777 w 514195"/>
              <a:gd name="connsiteY2" fmla="*/ 435006 h 746050"/>
              <a:gd name="connsiteX3" fmla="*/ 0 w 514195"/>
              <a:gd name="connsiteY3" fmla="*/ 745724 h 7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195" h="746050">
                <a:moveTo>
                  <a:pt x="470517" y="0"/>
                </a:moveTo>
                <a:cubicBezTo>
                  <a:pt x="506767" y="309978"/>
                  <a:pt x="543017" y="619957"/>
                  <a:pt x="479394" y="692458"/>
                </a:cubicBezTo>
                <a:cubicBezTo>
                  <a:pt x="415771" y="764959"/>
                  <a:pt x="168676" y="426128"/>
                  <a:pt x="88777" y="435006"/>
                </a:cubicBezTo>
                <a:cubicBezTo>
                  <a:pt x="8878" y="443884"/>
                  <a:pt x="60664" y="757561"/>
                  <a:pt x="0" y="745724"/>
                </a:cubicBezTo>
              </a:path>
            </a:pathLst>
          </a:cu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手繪多邊形: 圖案 40">
            <a:extLst>
              <a:ext uri="{FF2B5EF4-FFF2-40B4-BE49-F238E27FC236}">
                <a16:creationId xmlns:a16="http://schemas.microsoft.com/office/drawing/2014/main" id="{E6C0B4A8-669B-4E3E-8E7C-895646856437}"/>
              </a:ext>
            </a:extLst>
          </p:cNvPr>
          <p:cNvSpPr/>
          <p:nvPr/>
        </p:nvSpPr>
        <p:spPr>
          <a:xfrm>
            <a:off x="1970832" y="2768550"/>
            <a:ext cx="745729" cy="860417"/>
          </a:xfrm>
          <a:custGeom>
            <a:avLst/>
            <a:gdLst>
              <a:gd name="connsiteX0" fmla="*/ 0 w 745729"/>
              <a:gd name="connsiteY0" fmla="*/ 0 h 860417"/>
              <a:gd name="connsiteX1" fmla="*/ 121940 w 745729"/>
              <a:gd name="connsiteY1" fmla="*/ 10084 h 860417"/>
              <a:gd name="connsiteX2" fmla="*/ 745729 w 745729"/>
              <a:gd name="connsiteY2" fmla="*/ 637984 h 860417"/>
              <a:gd name="connsiteX3" fmla="*/ 745165 w 745729"/>
              <a:gd name="connsiteY3" fmla="*/ 647149 h 860417"/>
              <a:gd name="connsiteX4" fmla="*/ 745729 w 745729"/>
              <a:gd name="connsiteY4" fmla="*/ 647149 h 860417"/>
              <a:gd name="connsiteX5" fmla="*/ 745729 w 745729"/>
              <a:gd name="connsiteY5" fmla="*/ 860417 h 860417"/>
              <a:gd name="connsiteX6" fmla="*/ 0 w 745729"/>
              <a:gd name="connsiteY6" fmla="*/ 860417 h 860417"/>
              <a:gd name="connsiteX7" fmla="*/ 0 w 745729"/>
              <a:gd name="connsiteY7" fmla="*/ 0 h 860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5729" h="860417">
                <a:moveTo>
                  <a:pt x="0" y="0"/>
                </a:moveTo>
                <a:lnTo>
                  <a:pt x="121940" y="10084"/>
                </a:lnTo>
                <a:cubicBezTo>
                  <a:pt x="477936" y="69848"/>
                  <a:pt x="745729" y="328260"/>
                  <a:pt x="745729" y="637984"/>
                </a:cubicBezTo>
                <a:lnTo>
                  <a:pt x="745165" y="647149"/>
                </a:lnTo>
                <a:lnTo>
                  <a:pt x="745729" y="647149"/>
                </a:lnTo>
                <a:lnTo>
                  <a:pt x="745729" y="860417"/>
                </a:lnTo>
                <a:lnTo>
                  <a:pt x="0" y="8604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手繪多邊形: 圖案 39">
            <a:extLst>
              <a:ext uri="{FF2B5EF4-FFF2-40B4-BE49-F238E27FC236}">
                <a16:creationId xmlns:a16="http://schemas.microsoft.com/office/drawing/2014/main" id="{FDBD50DC-E3C7-498D-8093-D02CB4DA7F9F}"/>
              </a:ext>
            </a:extLst>
          </p:cNvPr>
          <p:cNvSpPr/>
          <p:nvPr/>
        </p:nvSpPr>
        <p:spPr>
          <a:xfrm>
            <a:off x="1154090" y="2772220"/>
            <a:ext cx="701332" cy="856746"/>
          </a:xfrm>
          <a:custGeom>
            <a:avLst/>
            <a:gdLst>
              <a:gd name="connsiteX0" fmla="*/ 701332 w 701332"/>
              <a:gd name="connsiteY0" fmla="*/ 0 h 856746"/>
              <a:gd name="connsiteX1" fmla="*/ 701332 w 701332"/>
              <a:gd name="connsiteY1" fmla="*/ 856746 h 856746"/>
              <a:gd name="connsiteX2" fmla="*/ 0 w 701332"/>
              <a:gd name="connsiteY2" fmla="*/ 856746 h 856746"/>
              <a:gd name="connsiteX3" fmla="*/ 0 w 701332"/>
              <a:gd name="connsiteY3" fmla="*/ 643478 h 856746"/>
              <a:gd name="connsiteX4" fmla="*/ 564 w 701332"/>
              <a:gd name="connsiteY4" fmla="*/ 643478 h 856746"/>
              <a:gd name="connsiteX5" fmla="*/ 0 w 701332"/>
              <a:gd name="connsiteY5" fmla="*/ 634313 h 856746"/>
              <a:gd name="connsiteX6" fmla="*/ 623789 w 701332"/>
              <a:gd name="connsiteY6" fmla="*/ 6413 h 856746"/>
              <a:gd name="connsiteX7" fmla="*/ 701332 w 701332"/>
              <a:gd name="connsiteY7" fmla="*/ 0 h 85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1332" h="856746">
                <a:moveTo>
                  <a:pt x="701332" y="0"/>
                </a:moveTo>
                <a:lnTo>
                  <a:pt x="701332" y="856746"/>
                </a:lnTo>
                <a:lnTo>
                  <a:pt x="0" y="856746"/>
                </a:lnTo>
                <a:lnTo>
                  <a:pt x="0" y="643478"/>
                </a:lnTo>
                <a:lnTo>
                  <a:pt x="564" y="643478"/>
                </a:lnTo>
                <a:lnTo>
                  <a:pt x="0" y="634313"/>
                </a:lnTo>
                <a:cubicBezTo>
                  <a:pt x="0" y="324589"/>
                  <a:pt x="267794" y="66177"/>
                  <a:pt x="623789" y="6413"/>
                </a:cubicBezTo>
                <a:lnTo>
                  <a:pt x="701332" y="0"/>
                </a:lnTo>
                <a:close/>
              </a:path>
            </a:pathLst>
          </a:cu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手繪多邊形: 圖案 42">
            <a:extLst>
              <a:ext uri="{FF2B5EF4-FFF2-40B4-BE49-F238E27FC236}">
                <a16:creationId xmlns:a16="http://schemas.microsoft.com/office/drawing/2014/main" id="{E12CAA25-12F2-4A5D-B84A-9CB5ECF99725}"/>
              </a:ext>
            </a:extLst>
          </p:cNvPr>
          <p:cNvSpPr/>
          <p:nvPr/>
        </p:nvSpPr>
        <p:spPr>
          <a:xfrm>
            <a:off x="1154090" y="3715522"/>
            <a:ext cx="1562471" cy="1268976"/>
          </a:xfrm>
          <a:custGeom>
            <a:avLst/>
            <a:gdLst>
              <a:gd name="connsiteX0" fmla="*/ 701332 w 1562471"/>
              <a:gd name="connsiteY0" fmla="*/ 0 h 1268976"/>
              <a:gd name="connsiteX1" fmla="*/ 781236 w 1562471"/>
              <a:gd name="connsiteY1" fmla="*/ 5832 h 1268976"/>
              <a:gd name="connsiteX2" fmla="*/ 816742 w 1562471"/>
              <a:gd name="connsiteY2" fmla="*/ 3241 h 1268976"/>
              <a:gd name="connsiteX3" fmla="*/ 816742 w 1562471"/>
              <a:gd name="connsiteY3" fmla="*/ 0 h 1268976"/>
              <a:gd name="connsiteX4" fmla="*/ 1562471 w 1562471"/>
              <a:gd name="connsiteY4" fmla="*/ 0 h 1268976"/>
              <a:gd name="connsiteX5" fmla="*/ 1562471 w 1562471"/>
              <a:gd name="connsiteY5" fmla="*/ 133165 h 1268976"/>
              <a:gd name="connsiteX6" fmla="*/ 1562471 w 1562471"/>
              <a:gd name="connsiteY6" fmla="*/ 630808 h 1268976"/>
              <a:gd name="connsiteX7" fmla="*/ 1562471 w 1562471"/>
              <a:gd name="connsiteY7" fmla="*/ 644634 h 1268976"/>
              <a:gd name="connsiteX8" fmla="*/ 1561620 w 1562471"/>
              <a:gd name="connsiteY8" fmla="*/ 644634 h 1268976"/>
              <a:gd name="connsiteX9" fmla="*/ 1558438 w 1562471"/>
              <a:gd name="connsiteY9" fmla="*/ 696338 h 1268976"/>
              <a:gd name="connsiteX10" fmla="*/ 929126 w 1562471"/>
              <a:gd name="connsiteY10" fmla="*/ 1260261 h 1268976"/>
              <a:gd name="connsiteX11" fmla="*/ 816742 w 1562471"/>
              <a:gd name="connsiteY11" fmla="*/ 1268976 h 1268976"/>
              <a:gd name="connsiteX12" fmla="*/ 816742 w 1562471"/>
              <a:gd name="connsiteY12" fmla="*/ 1265533 h 1268976"/>
              <a:gd name="connsiteX13" fmla="*/ 701332 w 1562471"/>
              <a:gd name="connsiteY13" fmla="*/ 1265533 h 1268976"/>
              <a:gd name="connsiteX14" fmla="*/ 701332 w 1562471"/>
              <a:gd name="connsiteY14" fmla="*/ 1265534 h 1268976"/>
              <a:gd name="connsiteX15" fmla="*/ 633346 w 1562471"/>
              <a:gd name="connsiteY15" fmla="*/ 1260262 h 1268976"/>
              <a:gd name="connsiteX16" fmla="*/ 4034 w 1562471"/>
              <a:gd name="connsiteY16" fmla="*/ 696339 h 1268976"/>
              <a:gd name="connsiteX17" fmla="*/ 851 w 1562471"/>
              <a:gd name="connsiteY17" fmla="*/ 644635 h 1268976"/>
              <a:gd name="connsiteX18" fmla="*/ 0 w 1562471"/>
              <a:gd name="connsiteY18" fmla="*/ 644635 h 1268976"/>
              <a:gd name="connsiteX19" fmla="*/ 0 w 1562471"/>
              <a:gd name="connsiteY19" fmla="*/ 630809 h 1268976"/>
              <a:gd name="connsiteX20" fmla="*/ 0 w 1562471"/>
              <a:gd name="connsiteY20" fmla="*/ 133166 h 1268976"/>
              <a:gd name="connsiteX21" fmla="*/ 0 w 1562471"/>
              <a:gd name="connsiteY21" fmla="*/ 1 h 1268976"/>
              <a:gd name="connsiteX22" fmla="*/ 701332 w 1562471"/>
              <a:gd name="connsiteY22" fmla="*/ 1 h 1268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562471" h="1268976">
                <a:moveTo>
                  <a:pt x="701332" y="0"/>
                </a:moveTo>
                <a:lnTo>
                  <a:pt x="781236" y="5832"/>
                </a:lnTo>
                <a:lnTo>
                  <a:pt x="816742" y="3241"/>
                </a:lnTo>
                <a:lnTo>
                  <a:pt x="816742" y="0"/>
                </a:lnTo>
                <a:lnTo>
                  <a:pt x="1562471" y="0"/>
                </a:lnTo>
                <a:lnTo>
                  <a:pt x="1562471" y="133165"/>
                </a:lnTo>
                <a:lnTo>
                  <a:pt x="1562471" y="630808"/>
                </a:lnTo>
                <a:lnTo>
                  <a:pt x="1562471" y="644634"/>
                </a:lnTo>
                <a:lnTo>
                  <a:pt x="1561620" y="644634"/>
                </a:lnTo>
                <a:lnTo>
                  <a:pt x="1558438" y="696338"/>
                </a:lnTo>
                <a:cubicBezTo>
                  <a:pt x="1523432" y="979129"/>
                  <a:pt x="1264335" y="1207570"/>
                  <a:pt x="929126" y="1260261"/>
                </a:cubicBezTo>
                <a:lnTo>
                  <a:pt x="816742" y="1268976"/>
                </a:lnTo>
                <a:lnTo>
                  <a:pt x="816742" y="1265533"/>
                </a:lnTo>
                <a:lnTo>
                  <a:pt x="701332" y="1265533"/>
                </a:lnTo>
                <a:lnTo>
                  <a:pt x="701332" y="1265534"/>
                </a:lnTo>
                <a:lnTo>
                  <a:pt x="633346" y="1260262"/>
                </a:lnTo>
                <a:cubicBezTo>
                  <a:pt x="298137" y="1207571"/>
                  <a:pt x="39040" y="979130"/>
                  <a:pt x="4034" y="696339"/>
                </a:cubicBezTo>
                <a:lnTo>
                  <a:pt x="851" y="644635"/>
                </a:lnTo>
                <a:lnTo>
                  <a:pt x="0" y="644635"/>
                </a:lnTo>
                <a:lnTo>
                  <a:pt x="0" y="630809"/>
                </a:lnTo>
                <a:lnTo>
                  <a:pt x="0" y="133166"/>
                </a:lnTo>
                <a:lnTo>
                  <a:pt x="0" y="1"/>
                </a:lnTo>
                <a:lnTo>
                  <a:pt x="701332" y="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69A49C22-CCE7-4432-8C52-9CC45E91B63D}"/>
              </a:ext>
            </a:extLst>
          </p:cNvPr>
          <p:cNvSpPr/>
          <p:nvPr/>
        </p:nvSpPr>
        <p:spPr>
          <a:xfrm>
            <a:off x="1740013" y="2851960"/>
            <a:ext cx="346229" cy="72373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1447053" y="5885411"/>
            <a:ext cx="99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PPT</a:t>
            </a:r>
            <a:r>
              <a:rPr lang="zh-TW" altLang="en-US" dirty="0" smtClean="0"/>
              <a:t>圖案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862343" y="5849085"/>
            <a:ext cx="99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PPT</a:t>
            </a:r>
            <a:r>
              <a:rPr lang="zh-TW" altLang="en-US" dirty="0" smtClean="0"/>
              <a:t>圖案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151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F6D00E44-E5ED-4C04-9953-1A68E68A0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834" y="1170234"/>
            <a:ext cx="2619375" cy="416242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B0A10BC5-1270-4C51-9FE8-196E69985A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997" y="1170233"/>
            <a:ext cx="2619375" cy="4162425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D631EAF6-48FB-47F9-95E8-636340E939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888" y="1170233"/>
            <a:ext cx="2619375" cy="4162425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BFAD8970-0C4D-42C3-85EE-B32002E8D6C5}"/>
              </a:ext>
            </a:extLst>
          </p:cNvPr>
          <p:cNvSpPr txBox="1"/>
          <p:nvPr/>
        </p:nvSpPr>
        <p:spPr>
          <a:xfrm>
            <a:off x="5122416" y="621436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左鍵</a:t>
            </a:r>
            <a:r>
              <a:rPr lang="zh-TW" altLang="en-US" dirty="0">
                <a:solidFill>
                  <a:srgbClr val="FF0000"/>
                </a:solidFill>
              </a:rPr>
              <a:t>快</a:t>
            </a:r>
            <a:r>
              <a:rPr lang="zh-TW" altLang="en-US" dirty="0"/>
              <a:t>點</a:t>
            </a:r>
            <a:r>
              <a:rPr lang="zh-TW" altLang="en-US" dirty="0">
                <a:solidFill>
                  <a:srgbClr val="FF0000"/>
                </a:solidFill>
              </a:rPr>
              <a:t>兩下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CE181B6-1A58-41C9-A528-C6A26DCC9853}"/>
              </a:ext>
            </a:extLst>
          </p:cNvPr>
          <p:cNvSpPr txBox="1"/>
          <p:nvPr/>
        </p:nvSpPr>
        <p:spPr>
          <a:xfrm>
            <a:off x="1464816" y="602970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左鍵點</a:t>
            </a:r>
            <a:r>
              <a:rPr lang="zh-TW" altLang="en-US" dirty="0">
                <a:solidFill>
                  <a:srgbClr val="FF0000"/>
                </a:solidFill>
              </a:rPr>
              <a:t>一</a:t>
            </a:r>
            <a:r>
              <a:rPr lang="zh-TW" altLang="en-US" dirty="0"/>
              <a:t>下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5A35DA76-CA4E-4C2B-91DC-C8741025B8F7}"/>
              </a:ext>
            </a:extLst>
          </p:cNvPr>
          <p:cNvSpPr txBox="1"/>
          <p:nvPr/>
        </p:nvSpPr>
        <p:spPr>
          <a:xfrm>
            <a:off x="9035794" y="621260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左鍵</a:t>
            </a:r>
            <a:r>
              <a:rPr lang="zh-TW" altLang="en-US" dirty="0">
                <a:solidFill>
                  <a:srgbClr val="00B0F0"/>
                </a:solidFill>
              </a:rPr>
              <a:t>慢</a:t>
            </a:r>
            <a:r>
              <a:rPr lang="zh-TW" altLang="en-US" dirty="0"/>
              <a:t>點</a:t>
            </a:r>
            <a:r>
              <a:rPr lang="zh-TW" altLang="en-US" dirty="0">
                <a:solidFill>
                  <a:srgbClr val="FF0000"/>
                </a:solidFill>
              </a:rPr>
              <a:t>兩下</a:t>
            </a:r>
          </a:p>
        </p:txBody>
      </p:sp>
    </p:spTree>
    <p:extLst>
      <p:ext uri="{BB962C8B-B14F-4D97-AF65-F5344CB8AC3E}">
        <p14:creationId xmlns:p14="http://schemas.microsoft.com/office/powerpoint/2010/main" val="188508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F6D00E44-E5ED-4C04-9953-1A68E68A0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834" y="1170234"/>
            <a:ext cx="2619375" cy="4162425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1CE181B6-1A58-41C9-A528-C6A26DCC9853}"/>
              </a:ext>
            </a:extLst>
          </p:cNvPr>
          <p:cNvSpPr txBox="1"/>
          <p:nvPr/>
        </p:nvSpPr>
        <p:spPr>
          <a:xfrm>
            <a:off x="1464816" y="602970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左鍵點</a:t>
            </a:r>
            <a:r>
              <a:rPr lang="zh-TW" altLang="en-US" dirty="0">
                <a:solidFill>
                  <a:srgbClr val="FF0000"/>
                </a:solidFill>
              </a:rPr>
              <a:t>一</a:t>
            </a:r>
            <a:r>
              <a:rPr lang="zh-TW" altLang="en-US" dirty="0"/>
              <a:t>下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85F830E-2CEE-4D30-8E3F-02437A0C2664}"/>
              </a:ext>
            </a:extLst>
          </p:cNvPr>
          <p:cNvSpPr/>
          <p:nvPr/>
        </p:nvSpPr>
        <p:spPr>
          <a:xfrm>
            <a:off x="1361635" y="100302"/>
            <a:ext cx="2377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Gif</a:t>
            </a:r>
            <a:r>
              <a:rPr lang="zh-TW" alt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動畫</a:t>
            </a:r>
          </a:p>
        </p:txBody>
      </p:sp>
    </p:spTree>
    <p:extLst>
      <p:ext uri="{BB962C8B-B14F-4D97-AF65-F5344CB8AC3E}">
        <p14:creationId xmlns:p14="http://schemas.microsoft.com/office/powerpoint/2010/main" val="42110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D631EAF6-48FB-47F9-95E8-636340E939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888" y="1170233"/>
            <a:ext cx="2619375" cy="4162425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BFAD8970-0C4D-42C3-85EE-B32002E8D6C5}"/>
              </a:ext>
            </a:extLst>
          </p:cNvPr>
          <p:cNvSpPr txBox="1"/>
          <p:nvPr/>
        </p:nvSpPr>
        <p:spPr>
          <a:xfrm>
            <a:off x="4287915" y="168676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左鍵</a:t>
            </a:r>
            <a:r>
              <a:rPr lang="zh-TW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快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點</a:t>
            </a:r>
            <a:r>
              <a:rPr lang="zh-TW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兩下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D7C0E0E-208D-4750-95CA-6B659C536BBA}"/>
              </a:ext>
            </a:extLst>
          </p:cNvPr>
          <p:cNvSpPr/>
          <p:nvPr/>
        </p:nvSpPr>
        <p:spPr>
          <a:xfrm>
            <a:off x="4578130" y="5687767"/>
            <a:ext cx="3532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執行</a:t>
            </a:r>
            <a:r>
              <a:rPr lang="en-US" altLang="zh-TW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(Enter)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DBDABCB-7526-4C47-A94F-506836746129}"/>
              </a:ext>
            </a:extLst>
          </p:cNvPr>
          <p:cNvSpPr/>
          <p:nvPr/>
        </p:nvSpPr>
        <p:spPr>
          <a:xfrm>
            <a:off x="9111841" y="2505670"/>
            <a:ext cx="2377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Gif</a:t>
            </a:r>
            <a:r>
              <a:rPr lang="zh-TW" alt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動畫</a:t>
            </a:r>
          </a:p>
        </p:txBody>
      </p:sp>
    </p:spTree>
    <p:extLst>
      <p:ext uri="{BB962C8B-B14F-4D97-AF65-F5344CB8AC3E}">
        <p14:creationId xmlns:p14="http://schemas.microsoft.com/office/powerpoint/2010/main" val="4084556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B0A10BC5-1270-4C51-9FE8-196E69985A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997" y="1170233"/>
            <a:ext cx="2619375" cy="4162425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5A35DA76-CA4E-4C2B-91DC-C8741025B8F7}"/>
              </a:ext>
            </a:extLst>
          </p:cNvPr>
          <p:cNvSpPr txBox="1"/>
          <p:nvPr/>
        </p:nvSpPr>
        <p:spPr>
          <a:xfrm>
            <a:off x="8392717" y="255687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左鍵</a:t>
            </a:r>
            <a:r>
              <a:rPr lang="zh-TW" altLang="en-US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慢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點</a:t>
            </a:r>
            <a:r>
              <a:rPr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兩下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D701E32-FA0A-4D14-9AC9-FE16C61E576A}"/>
              </a:ext>
            </a:extLst>
          </p:cNvPr>
          <p:cNvSpPr/>
          <p:nvPr/>
        </p:nvSpPr>
        <p:spPr>
          <a:xfrm>
            <a:off x="8560356" y="5678983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重新命名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5C90946-183C-4B62-8D17-E57B3D2AE64E}"/>
              </a:ext>
            </a:extLst>
          </p:cNvPr>
          <p:cNvSpPr/>
          <p:nvPr/>
        </p:nvSpPr>
        <p:spPr>
          <a:xfrm>
            <a:off x="3563297" y="2328115"/>
            <a:ext cx="2377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Gif</a:t>
            </a:r>
            <a:r>
              <a:rPr lang="zh-TW" alt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動畫</a:t>
            </a:r>
          </a:p>
        </p:txBody>
      </p:sp>
    </p:spTree>
    <p:extLst>
      <p:ext uri="{BB962C8B-B14F-4D97-AF65-F5344CB8AC3E}">
        <p14:creationId xmlns:p14="http://schemas.microsoft.com/office/powerpoint/2010/main" val="129145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1762C3A6-6395-44C0-BB41-30BDEBF91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2" y="1347787"/>
            <a:ext cx="2619375" cy="4162425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1C7C9744-2678-47D0-93C2-0B6146C21F76}"/>
              </a:ext>
            </a:extLst>
          </p:cNvPr>
          <p:cNvSpPr txBox="1"/>
          <p:nvPr/>
        </p:nvSpPr>
        <p:spPr>
          <a:xfrm>
            <a:off x="4451032" y="300075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右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鍵按</a:t>
            </a:r>
            <a:r>
              <a:rPr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一下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655EEED-1694-4DCA-AC28-FCF8D0C46283}"/>
              </a:ext>
            </a:extLst>
          </p:cNvPr>
          <p:cNvSpPr/>
          <p:nvPr/>
        </p:nvSpPr>
        <p:spPr>
          <a:xfrm>
            <a:off x="4130365" y="5737168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開啟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功能表列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8863515-1F09-4EA9-BBCE-F44951046832}"/>
              </a:ext>
            </a:extLst>
          </p:cNvPr>
          <p:cNvSpPr/>
          <p:nvPr/>
        </p:nvSpPr>
        <p:spPr>
          <a:xfrm>
            <a:off x="8721223" y="3287386"/>
            <a:ext cx="2377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Gif</a:t>
            </a:r>
            <a:r>
              <a:rPr lang="zh-TW" alt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動畫</a:t>
            </a:r>
          </a:p>
        </p:txBody>
      </p:sp>
    </p:spTree>
    <p:extLst>
      <p:ext uri="{BB962C8B-B14F-4D97-AF65-F5344CB8AC3E}">
        <p14:creationId xmlns:p14="http://schemas.microsoft.com/office/powerpoint/2010/main" val="292551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11D524F-D65E-4A0B-B97F-6CF9E97591DE}"/>
              </a:ext>
            </a:extLst>
          </p:cNvPr>
          <p:cNvSpPr/>
          <p:nvPr/>
        </p:nvSpPr>
        <p:spPr>
          <a:xfrm>
            <a:off x="3017857" y="765673"/>
            <a:ext cx="5392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靜態圖片</a:t>
            </a:r>
            <a:r>
              <a:rPr lang="en-US" altLang="zh-TW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png</a:t>
            </a:r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備份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EFE4896-8A2E-414E-A61E-67EBCD80D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819" y="2869265"/>
            <a:ext cx="1676545" cy="266418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D16E59C6-951B-4662-94C9-6EFEC38123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844" y="2869264"/>
            <a:ext cx="1676545" cy="2664183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F64B3264-1D9B-4A9E-8E42-D6CCD6EDA6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680" y="2744978"/>
            <a:ext cx="1676545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83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11D524F-D65E-4A0B-B97F-6CF9E97591DE}"/>
              </a:ext>
            </a:extLst>
          </p:cNvPr>
          <p:cNvSpPr/>
          <p:nvPr/>
        </p:nvSpPr>
        <p:spPr>
          <a:xfrm>
            <a:off x="3017857" y="765673"/>
            <a:ext cx="5392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靜態圖片</a:t>
            </a:r>
            <a:r>
              <a:rPr lang="en-US" altLang="zh-TW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png</a:t>
            </a:r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備份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EFE4896-8A2E-414E-A61E-67EBCD80D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819" y="2869265"/>
            <a:ext cx="1676545" cy="266418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D16E59C6-951B-4662-94C9-6EFEC38123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844" y="2869264"/>
            <a:ext cx="1676545" cy="2664183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F64B3264-1D9B-4A9E-8E42-D6CCD6EDA6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680" y="2744978"/>
            <a:ext cx="1676545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34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繪多邊形: 圖案 1">
            <a:extLst>
              <a:ext uri="{FF2B5EF4-FFF2-40B4-BE49-F238E27FC236}">
                <a16:creationId xmlns:a16="http://schemas.microsoft.com/office/drawing/2014/main" id="{B6CF6053-9FDE-4E0D-92E2-0C8A0197E92B}"/>
              </a:ext>
            </a:extLst>
          </p:cNvPr>
          <p:cNvSpPr/>
          <p:nvPr/>
        </p:nvSpPr>
        <p:spPr>
          <a:xfrm>
            <a:off x="2991776" y="4704633"/>
            <a:ext cx="523780" cy="453294"/>
          </a:xfrm>
          <a:custGeom>
            <a:avLst/>
            <a:gdLst>
              <a:gd name="connsiteX0" fmla="*/ 470517 w 514195"/>
              <a:gd name="connsiteY0" fmla="*/ 0 h 746050"/>
              <a:gd name="connsiteX1" fmla="*/ 479394 w 514195"/>
              <a:gd name="connsiteY1" fmla="*/ 692458 h 746050"/>
              <a:gd name="connsiteX2" fmla="*/ 88777 w 514195"/>
              <a:gd name="connsiteY2" fmla="*/ 435006 h 746050"/>
              <a:gd name="connsiteX3" fmla="*/ 0 w 514195"/>
              <a:gd name="connsiteY3" fmla="*/ 745724 h 7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195" h="746050">
                <a:moveTo>
                  <a:pt x="470517" y="0"/>
                </a:moveTo>
                <a:cubicBezTo>
                  <a:pt x="506767" y="309978"/>
                  <a:pt x="543017" y="619957"/>
                  <a:pt x="479394" y="692458"/>
                </a:cubicBezTo>
                <a:cubicBezTo>
                  <a:pt x="415771" y="764959"/>
                  <a:pt x="168676" y="426128"/>
                  <a:pt x="88777" y="435006"/>
                </a:cubicBezTo>
                <a:cubicBezTo>
                  <a:pt x="8878" y="443884"/>
                  <a:pt x="60664" y="757561"/>
                  <a:pt x="0" y="745724"/>
                </a:cubicBezTo>
              </a:path>
            </a:pathLst>
          </a:cu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手繪多邊形: 圖案 2">
            <a:extLst>
              <a:ext uri="{FF2B5EF4-FFF2-40B4-BE49-F238E27FC236}">
                <a16:creationId xmlns:a16="http://schemas.microsoft.com/office/drawing/2014/main" id="{5D0255CA-B473-468A-85BF-22845ED82507}"/>
              </a:ext>
            </a:extLst>
          </p:cNvPr>
          <p:cNvSpPr/>
          <p:nvPr/>
        </p:nvSpPr>
        <p:spPr>
          <a:xfrm>
            <a:off x="3515555" y="2568584"/>
            <a:ext cx="745729" cy="860417"/>
          </a:xfrm>
          <a:custGeom>
            <a:avLst/>
            <a:gdLst>
              <a:gd name="connsiteX0" fmla="*/ 0 w 745729"/>
              <a:gd name="connsiteY0" fmla="*/ 0 h 860417"/>
              <a:gd name="connsiteX1" fmla="*/ 121940 w 745729"/>
              <a:gd name="connsiteY1" fmla="*/ 10084 h 860417"/>
              <a:gd name="connsiteX2" fmla="*/ 745729 w 745729"/>
              <a:gd name="connsiteY2" fmla="*/ 637984 h 860417"/>
              <a:gd name="connsiteX3" fmla="*/ 745165 w 745729"/>
              <a:gd name="connsiteY3" fmla="*/ 647149 h 860417"/>
              <a:gd name="connsiteX4" fmla="*/ 745729 w 745729"/>
              <a:gd name="connsiteY4" fmla="*/ 647149 h 860417"/>
              <a:gd name="connsiteX5" fmla="*/ 745729 w 745729"/>
              <a:gd name="connsiteY5" fmla="*/ 860417 h 860417"/>
              <a:gd name="connsiteX6" fmla="*/ 0 w 745729"/>
              <a:gd name="connsiteY6" fmla="*/ 860417 h 860417"/>
              <a:gd name="connsiteX7" fmla="*/ 0 w 745729"/>
              <a:gd name="connsiteY7" fmla="*/ 0 h 860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5729" h="860417">
                <a:moveTo>
                  <a:pt x="0" y="0"/>
                </a:moveTo>
                <a:lnTo>
                  <a:pt x="121940" y="10084"/>
                </a:lnTo>
                <a:cubicBezTo>
                  <a:pt x="477936" y="69848"/>
                  <a:pt x="745729" y="328260"/>
                  <a:pt x="745729" y="637984"/>
                </a:cubicBezTo>
                <a:lnTo>
                  <a:pt x="745165" y="647149"/>
                </a:lnTo>
                <a:lnTo>
                  <a:pt x="745729" y="647149"/>
                </a:lnTo>
                <a:lnTo>
                  <a:pt x="745729" y="860417"/>
                </a:lnTo>
                <a:lnTo>
                  <a:pt x="0" y="860417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手繪多邊形: 圖案 3">
            <a:extLst>
              <a:ext uri="{FF2B5EF4-FFF2-40B4-BE49-F238E27FC236}">
                <a16:creationId xmlns:a16="http://schemas.microsoft.com/office/drawing/2014/main" id="{5A597306-5CE9-494A-AC43-E8EF52C204AC}"/>
              </a:ext>
            </a:extLst>
          </p:cNvPr>
          <p:cNvSpPr/>
          <p:nvPr/>
        </p:nvSpPr>
        <p:spPr>
          <a:xfrm>
            <a:off x="2698813" y="2572254"/>
            <a:ext cx="701332" cy="856746"/>
          </a:xfrm>
          <a:custGeom>
            <a:avLst/>
            <a:gdLst>
              <a:gd name="connsiteX0" fmla="*/ 701332 w 701332"/>
              <a:gd name="connsiteY0" fmla="*/ 0 h 856746"/>
              <a:gd name="connsiteX1" fmla="*/ 701332 w 701332"/>
              <a:gd name="connsiteY1" fmla="*/ 856746 h 856746"/>
              <a:gd name="connsiteX2" fmla="*/ 0 w 701332"/>
              <a:gd name="connsiteY2" fmla="*/ 856746 h 856746"/>
              <a:gd name="connsiteX3" fmla="*/ 0 w 701332"/>
              <a:gd name="connsiteY3" fmla="*/ 643478 h 856746"/>
              <a:gd name="connsiteX4" fmla="*/ 564 w 701332"/>
              <a:gd name="connsiteY4" fmla="*/ 643478 h 856746"/>
              <a:gd name="connsiteX5" fmla="*/ 0 w 701332"/>
              <a:gd name="connsiteY5" fmla="*/ 634313 h 856746"/>
              <a:gd name="connsiteX6" fmla="*/ 623789 w 701332"/>
              <a:gd name="connsiteY6" fmla="*/ 6413 h 856746"/>
              <a:gd name="connsiteX7" fmla="*/ 701332 w 701332"/>
              <a:gd name="connsiteY7" fmla="*/ 0 h 85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1332" h="856746">
                <a:moveTo>
                  <a:pt x="701332" y="0"/>
                </a:moveTo>
                <a:lnTo>
                  <a:pt x="701332" y="856746"/>
                </a:lnTo>
                <a:lnTo>
                  <a:pt x="0" y="856746"/>
                </a:lnTo>
                <a:lnTo>
                  <a:pt x="0" y="643478"/>
                </a:lnTo>
                <a:lnTo>
                  <a:pt x="564" y="643478"/>
                </a:lnTo>
                <a:lnTo>
                  <a:pt x="0" y="634313"/>
                </a:lnTo>
                <a:cubicBezTo>
                  <a:pt x="0" y="324589"/>
                  <a:pt x="267794" y="66177"/>
                  <a:pt x="623789" y="6413"/>
                </a:cubicBezTo>
                <a:lnTo>
                  <a:pt x="701332" y="0"/>
                </a:lnTo>
                <a:close/>
              </a:path>
            </a:pathLst>
          </a:custGeom>
          <a:solidFill>
            <a:srgbClr val="D9D9D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手繪多邊形: 圖案 4">
            <a:extLst>
              <a:ext uri="{FF2B5EF4-FFF2-40B4-BE49-F238E27FC236}">
                <a16:creationId xmlns:a16="http://schemas.microsoft.com/office/drawing/2014/main" id="{050CC9AE-81F1-48E9-BB8F-AC7B62AABEDC}"/>
              </a:ext>
            </a:extLst>
          </p:cNvPr>
          <p:cNvSpPr/>
          <p:nvPr/>
        </p:nvSpPr>
        <p:spPr>
          <a:xfrm>
            <a:off x="2698813" y="3515556"/>
            <a:ext cx="1562471" cy="1268976"/>
          </a:xfrm>
          <a:custGeom>
            <a:avLst/>
            <a:gdLst>
              <a:gd name="connsiteX0" fmla="*/ 701332 w 1562471"/>
              <a:gd name="connsiteY0" fmla="*/ 0 h 1268976"/>
              <a:gd name="connsiteX1" fmla="*/ 781236 w 1562471"/>
              <a:gd name="connsiteY1" fmla="*/ 5832 h 1268976"/>
              <a:gd name="connsiteX2" fmla="*/ 816742 w 1562471"/>
              <a:gd name="connsiteY2" fmla="*/ 3241 h 1268976"/>
              <a:gd name="connsiteX3" fmla="*/ 816742 w 1562471"/>
              <a:gd name="connsiteY3" fmla="*/ 0 h 1268976"/>
              <a:gd name="connsiteX4" fmla="*/ 1562471 w 1562471"/>
              <a:gd name="connsiteY4" fmla="*/ 0 h 1268976"/>
              <a:gd name="connsiteX5" fmla="*/ 1562471 w 1562471"/>
              <a:gd name="connsiteY5" fmla="*/ 133165 h 1268976"/>
              <a:gd name="connsiteX6" fmla="*/ 1562471 w 1562471"/>
              <a:gd name="connsiteY6" fmla="*/ 630808 h 1268976"/>
              <a:gd name="connsiteX7" fmla="*/ 1562471 w 1562471"/>
              <a:gd name="connsiteY7" fmla="*/ 644634 h 1268976"/>
              <a:gd name="connsiteX8" fmla="*/ 1561620 w 1562471"/>
              <a:gd name="connsiteY8" fmla="*/ 644634 h 1268976"/>
              <a:gd name="connsiteX9" fmla="*/ 1558438 w 1562471"/>
              <a:gd name="connsiteY9" fmla="*/ 696338 h 1268976"/>
              <a:gd name="connsiteX10" fmla="*/ 929126 w 1562471"/>
              <a:gd name="connsiteY10" fmla="*/ 1260261 h 1268976"/>
              <a:gd name="connsiteX11" fmla="*/ 816742 w 1562471"/>
              <a:gd name="connsiteY11" fmla="*/ 1268976 h 1268976"/>
              <a:gd name="connsiteX12" fmla="*/ 816742 w 1562471"/>
              <a:gd name="connsiteY12" fmla="*/ 1265533 h 1268976"/>
              <a:gd name="connsiteX13" fmla="*/ 701332 w 1562471"/>
              <a:gd name="connsiteY13" fmla="*/ 1265533 h 1268976"/>
              <a:gd name="connsiteX14" fmla="*/ 701332 w 1562471"/>
              <a:gd name="connsiteY14" fmla="*/ 1265534 h 1268976"/>
              <a:gd name="connsiteX15" fmla="*/ 633346 w 1562471"/>
              <a:gd name="connsiteY15" fmla="*/ 1260262 h 1268976"/>
              <a:gd name="connsiteX16" fmla="*/ 4034 w 1562471"/>
              <a:gd name="connsiteY16" fmla="*/ 696339 h 1268976"/>
              <a:gd name="connsiteX17" fmla="*/ 851 w 1562471"/>
              <a:gd name="connsiteY17" fmla="*/ 644635 h 1268976"/>
              <a:gd name="connsiteX18" fmla="*/ 0 w 1562471"/>
              <a:gd name="connsiteY18" fmla="*/ 644635 h 1268976"/>
              <a:gd name="connsiteX19" fmla="*/ 0 w 1562471"/>
              <a:gd name="connsiteY19" fmla="*/ 630809 h 1268976"/>
              <a:gd name="connsiteX20" fmla="*/ 0 w 1562471"/>
              <a:gd name="connsiteY20" fmla="*/ 133166 h 1268976"/>
              <a:gd name="connsiteX21" fmla="*/ 0 w 1562471"/>
              <a:gd name="connsiteY21" fmla="*/ 1 h 1268976"/>
              <a:gd name="connsiteX22" fmla="*/ 701332 w 1562471"/>
              <a:gd name="connsiteY22" fmla="*/ 1 h 1268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562471" h="1268976">
                <a:moveTo>
                  <a:pt x="701332" y="0"/>
                </a:moveTo>
                <a:lnTo>
                  <a:pt x="781236" y="5832"/>
                </a:lnTo>
                <a:lnTo>
                  <a:pt x="816742" y="3241"/>
                </a:lnTo>
                <a:lnTo>
                  <a:pt x="816742" y="0"/>
                </a:lnTo>
                <a:lnTo>
                  <a:pt x="1562471" y="0"/>
                </a:lnTo>
                <a:lnTo>
                  <a:pt x="1562471" y="133165"/>
                </a:lnTo>
                <a:lnTo>
                  <a:pt x="1562471" y="630808"/>
                </a:lnTo>
                <a:lnTo>
                  <a:pt x="1562471" y="644634"/>
                </a:lnTo>
                <a:lnTo>
                  <a:pt x="1561620" y="644634"/>
                </a:lnTo>
                <a:lnTo>
                  <a:pt x="1558438" y="696338"/>
                </a:lnTo>
                <a:cubicBezTo>
                  <a:pt x="1523432" y="979129"/>
                  <a:pt x="1264335" y="1207570"/>
                  <a:pt x="929126" y="1260261"/>
                </a:cubicBezTo>
                <a:lnTo>
                  <a:pt x="816742" y="1268976"/>
                </a:lnTo>
                <a:lnTo>
                  <a:pt x="816742" y="1265533"/>
                </a:lnTo>
                <a:lnTo>
                  <a:pt x="701332" y="1265533"/>
                </a:lnTo>
                <a:lnTo>
                  <a:pt x="701332" y="1265534"/>
                </a:lnTo>
                <a:lnTo>
                  <a:pt x="633346" y="1260262"/>
                </a:lnTo>
                <a:cubicBezTo>
                  <a:pt x="298137" y="1207571"/>
                  <a:pt x="39040" y="979130"/>
                  <a:pt x="4034" y="696339"/>
                </a:cubicBezTo>
                <a:lnTo>
                  <a:pt x="851" y="644635"/>
                </a:lnTo>
                <a:lnTo>
                  <a:pt x="0" y="644635"/>
                </a:lnTo>
                <a:lnTo>
                  <a:pt x="0" y="630809"/>
                </a:lnTo>
                <a:lnTo>
                  <a:pt x="0" y="133166"/>
                </a:lnTo>
                <a:lnTo>
                  <a:pt x="0" y="1"/>
                </a:lnTo>
                <a:lnTo>
                  <a:pt x="701332" y="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D2B06103-985C-45E0-AD5F-6E38BD81A52A}"/>
              </a:ext>
            </a:extLst>
          </p:cNvPr>
          <p:cNvSpPr/>
          <p:nvPr/>
        </p:nvSpPr>
        <p:spPr>
          <a:xfrm>
            <a:off x="3284736" y="2651994"/>
            <a:ext cx="346229" cy="72373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B5A2374-FDC8-4260-8FA5-86B1C28F013E}"/>
              </a:ext>
            </a:extLst>
          </p:cNvPr>
          <p:cNvSpPr/>
          <p:nvPr/>
        </p:nvSpPr>
        <p:spPr>
          <a:xfrm>
            <a:off x="711664" y="1050716"/>
            <a:ext cx="81563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原始設計圖稿</a:t>
            </a:r>
            <a:r>
              <a:rPr lang="en-US" altLang="zh-TW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zh-TW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備份</a:t>
            </a:r>
            <a:r>
              <a:rPr lang="en-US" altLang="zh-TW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)—</a:t>
            </a:r>
            <a:r>
              <a:rPr lang="zh-TW" altLang="en-US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勿刪</a:t>
            </a:r>
          </a:p>
        </p:txBody>
      </p:sp>
    </p:spTree>
    <p:extLst>
      <p:ext uri="{BB962C8B-B14F-4D97-AF65-F5344CB8AC3E}">
        <p14:creationId xmlns:p14="http://schemas.microsoft.com/office/powerpoint/2010/main" val="1620768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71</Words>
  <Application>Microsoft Office PowerPoint</Application>
  <PresentationFormat>寬螢幕</PresentationFormat>
  <Paragraphs>20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ws</cp:lastModifiedBy>
  <cp:revision>17</cp:revision>
  <dcterms:created xsi:type="dcterms:W3CDTF">2020-10-09T12:36:07Z</dcterms:created>
  <dcterms:modified xsi:type="dcterms:W3CDTF">2020-12-09T04:01:36Z</dcterms:modified>
</cp:coreProperties>
</file>