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7" r:id="rId6"/>
    <p:sldId id="265" r:id="rId7"/>
    <p:sldId id="268" r:id="rId8"/>
    <p:sldId id="266" r:id="rId9"/>
    <p:sldId id="271" r:id="rId10"/>
    <p:sldId id="269" r:id="rId11"/>
    <p:sldId id="270" r:id="rId12"/>
    <p:sldId id="272" r:id="rId13"/>
  </p:sldIdLst>
  <p:sldSz cx="12188825" cy="6858000"/>
  <p:notesSz cx="6858000" cy="9144000"/>
  <p:defaultTextStyle>
    <a:defPPr rtl="0">
      <a:defRPr lang="zh-TW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0092" autoAdjust="0"/>
  </p:normalViewPr>
  <p:slideViewPr>
    <p:cSldViewPr>
      <p:cViewPr varScale="1">
        <p:scale>
          <a:sx n="61" d="100"/>
          <a:sy n="61" d="100"/>
        </p:scale>
        <p:origin x="108" y="3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8E4598D-4B8E-4F90-86D1-58E1D2EA394D}" type="datetime1">
              <a:rPr lang="zh-TW" altLang="en-US" smtClean="0">
                <a:latin typeface="+mj-ea"/>
                <a:ea typeface="+mj-ea"/>
              </a:rPr>
              <a:pPr algn="r" rtl="0"/>
              <a:t>2020/12/9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n-US" altLang="zh-TW" smtClean="0">
                <a:latin typeface="+mj-ea"/>
                <a:ea typeface="+mj-ea"/>
              </a:rPr>
              <a:pPr algn="r" rtl="0"/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9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0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8E4598D-4B8E-4F90-86D1-58E1D2EA394D}" type="datetime1">
              <a:rPr lang="zh-TW" altLang="en-US" smtClean="0">
                <a:latin typeface="+mj-ea"/>
                <a:ea typeface="+mj-ea"/>
              </a:rPr>
              <a:pPr algn="r" rtl="0"/>
              <a:t>2020/12/9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1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12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en-US" altLang="zh-TW" smtClean="0">
                <a:latin typeface="+mj-ea"/>
                <a:ea typeface="+mj-ea"/>
              </a:rPr>
              <a:pPr algn="r" rtl="0"/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j-ea"/>
        <a:ea typeface="+mj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j-ea"/>
        <a:ea typeface="+mj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j-ea"/>
        <a:ea typeface="+mj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j-ea"/>
        <a:ea typeface="+mj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j-ea"/>
        <a:ea typeface="+mj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3EBA5BD7-F043-4D1B-AA17-CD412FC534DE}" type="slidenum">
              <a:rPr lang="en-US" altLang="zh-TW" smtClean="0">
                <a:latin typeface="+mj-ea"/>
                <a:ea typeface="+mj-ea"/>
              </a:rPr>
              <a:pPr algn="r" rtl="0"/>
              <a:t>1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415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3EBA5BD7-F043-4D1B-AA17-CD412FC534DE}" type="slidenum">
              <a:rPr lang="en-US" altLang="zh-TW" smtClean="0">
                <a:latin typeface="+mj-ea"/>
                <a:ea typeface="+mj-ea"/>
              </a:rPr>
              <a:pPr algn="r" rtl="0"/>
              <a:t>2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0319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3EBA5BD7-F043-4D1B-AA17-CD412FC534DE}" type="slidenum">
              <a:rPr lang="en-US" altLang="zh-TW" smtClean="0">
                <a:latin typeface="+mj-ea"/>
                <a:ea typeface="+mj-ea"/>
              </a:rPr>
              <a:pPr algn="r" rtl="0"/>
              <a:t>3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598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3EBA5BD7-F043-4D1B-AA17-CD412FC534DE}" type="slidenum">
              <a:rPr lang="en-US" altLang="zh-TW" smtClean="0">
                <a:latin typeface="+mj-ea"/>
                <a:ea typeface="+mj-ea"/>
              </a:rPr>
              <a:pPr algn="r" rtl="0"/>
              <a:t>4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920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3EBA5BD7-F043-4D1B-AA17-CD412FC534DE}" type="slidenum">
              <a:rPr lang="en-US" altLang="zh-TW" smtClean="0">
                <a:latin typeface="+mj-ea"/>
                <a:ea typeface="+mj-ea"/>
              </a:rPr>
              <a:pPr algn="r" rtl="0"/>
              <a:t>5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3150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3EBA5BD7-F043-4D1B-AA17-CD412FC534DE}" type="slidenum">
              <a:rPr lang="en-US" altLang="zh-TW" smtClean="0">
                <a:latin typeface="+mj-ea"/>
                <a:ea typeface="+mj-ea"/>
              </a:rPr>
              <a:pPr algn="r" rtl="0"/>
              <a:t>6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8555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3EBA5BD7-F043-4D1B-AA17-CD412FC534DE}" type="slidenum">
              <a:rPr lang="en-US" altLang="zh-TW" smtClean="0">
                <a:latin typeface="+mj-ea"/>
                <a:ea typeface="+mj-ea"/>
              </a:rPr>
              <a:pPr algn="r" rtl="0"/>
              <a:t>7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3522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3EBA5BD7-F043-4D1B-AA17-CD412FC534DE}" type="slidenum">
              <a:rPr lang="en-US" altLang="zh-TW" smtClean="0">
                <a:latin typeface="+mj-ea"/>
                <a:ea typeface="+mj-ea"/>
              </a:rPr>
              <a:pPr algn="r" rtl="0"/>
              <a:t>8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1924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algn="r" rtl="0"/>
            <a:fld id="{3EBA5BD7-F043-4D1B-AA17-CD412FC534DE}" type="slidenum">
              <a:rPr lang="en-US" altLang="zh-TW" smtClean="0">
                <a:latin typeface="+mj-ea"/>
                <a:ea typeface="+mj-ea"/>
              </a:rPr>
              <a:pPr algn="r" rtl="0"/>
              <a:t>9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5019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對角線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直線接點​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接點​​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底部行數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手繪多邊形​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+mj-ea"/>
                <a:ea typeface="+mj-ea"/>
              </a:endParaRPr>
            </a:p>
          </p:txBody>
        </p:sp>
        <p:sp>
          <p:nvSpPr>
            <p:cNvPr id="10" name="手繪多邊形​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dirty="0">
                <a:latin typeface="+mj-ea"/>
                <a:ea typeface="+mj-ea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22" name="日期預留位置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23" name="頁尾預留位置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24" name="投影片編號預留位置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014DD1E-5D91-48A3-AD6D-45FBA980D10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對角線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直線接點​​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接點​​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接點​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>
                <a:latin typeface="+mj-ea"/>
                <a:ea typeface="+mj-ea"/>
              </a:defRPr>
            </a:lvl1pPr>
            <a:lvl2pPr algn="l" rtl="0">
              <a:defRPr sz="2400">
                <a:latin typeface="+mj-ea"/>
                <a:ea typeface="+mj-ea"/>
              </a:defRPr>
            </a:lvl2pPr>
            <a:lvl3pPr algn="l" rtl="0">
              <a:defRPr sz="2000">
                <a:latin typeface="+mj-ea"/>
                <a:ea typeface="+mj-ea"/>
              </a:defRPr>
            </a:lvl3pPr>
            <a:lvl4pPr algn="l" rtl="0">
              <a:defRPr sz="2000">
                <a:latin typeface="+mj-ea"/>
                <a:ea typeface="+mj-ea"/>
              </a:defRPr>
            </a:lvl4pPr>
            <a:lvl5pPr algn="l" rtl="0">
              <a:defRPr sz="2000">
                <a:latin typeface="+mj-ea"/>
                <a:ea typeface="+mj-ea"/>
              </a:defRPr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>
                <a:latin typeface="+mj-ea"/>
                <a:ea typeface="+mj-ea"/>
              </a:defRPr>
            </a:lvl1pPr>
            <a:lvl2pPr algn="l" rtl="0">
              <a:defRPr sz="2400">
                <a:latin typeface="+mj-ea"/>
                <a:ea typeface="+mj-ea"/>
              </a:defRPr>
            </a:lvl2pPr>
            <a:lvl3pPr algn="l" rtl="0">
              <a:defRPr sz="2000">
                <a:latin typeface="+mj-ea"/>
                <a:ea typeface="+mj-ea"/>
              </a:defRPr>
            </a:lvl3pPr>
            <a:lvl4pPr algn="l" rtl="0">
              <a:defRPr sz="2000">
                <a:latin typeface="+mj-ea"/>
                <a:ea typeface="+mj-ea"/>
              </a:defRPr>
            </a:lvl4pPr>
            <a:lvl5pPr algn="l" rtl="0">
              <a:defRPr sz="2000">
                <a:latin typeface="+mj-ea"/>
                <a:ea typeface="+mj-ea"/>
              </a:defRPr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014DD1E-5D91-48A3-AD6D-45FBA980D10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左側行數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手繪多邊形​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+mj-ea"/>
                <a:ea typeface="+mj-ea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9648EAF3-A6E8-4E9A-8D84-778422506FC2}" type="datetime1">
              <a:rPr lang="zh-TW" altLang="en-US" smtClean="0"/>
              <a:pPr/>
              <a:t>2020/12/9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C014DD1E-5D91-48A3-AD6D-45FBA980D10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j-ea"/>
          <a:ea typeface="+mj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81%B2%E7%B4%8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jpeg"/><Relationship Id="rId4" Type="http://schemas.openxmlformats.org/officeDocument/2006/relationships/hyperlink" Target="https://zh.wikipedia.org/wiki/%E5%9B%9E%E5%A3%B0%E5%AE%9A%E4%BD%8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n-US" altLang="zh-TW" dirty="0" err="1"/>
              <a:t>HCSR04</a:t>
            </a:r>
            <a:r>
              <a:rPr lang="zh-TW" altLang="en-US" dirty="0"/>
              <a:t>超音波感測器</a:t>
            </a:r>
            <a:endParaRPr lang="zh-TW" altLang="en-US" dirty="0">
              <a:latin typeface="Salesforce Sans"/>
              <a:ea typeface="微軟正黑體" panose="020B0604030504040204" pitchFamily="34" charset="-120"/>
              <a:sym typeface="Salesforce Sans"/>
            </a:endParaRPr>
          </a:p>
        </p:txBody>
      </p:sp>
      <p:pic>
        <p:nvPicPr>
          <p:cNvPr id="1026" name="Picture 2" descr="https://2.bp.blogspot.com/-NShumF8wYM0/W_-LtGUwM9I/AAAAAAAACx4/sPITsHwhVaAst1rFiqO8g8w3zRTYoIP1wCEwYBhgL/s1600/HC_SR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00" y="2780928"/>
            <a:ext cx="46386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69876" y="908720"/>
            <a:ext cx="4062942" cy="575072"/>
          </a:xfrm>
        </p:spPr>
        <p:txBody>
          <a:bodyPr rtlCol="0">
            <a:no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超音波</a:t>
            </a:r>
            <a:endParaRPr lang="zh-TW" altLang="en-US" sz="5400" dirty="0">
              <a:solidFill>
                <a:srgbClr val="FF0000"/>
              </a:solidFill>
              <a:sym typeface="Salesforce San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98068" y="1483792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457200"/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是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指超出人耳所能聽到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的頻率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 </a:t>
            </a:r>
            <a:r>
              <a:rPr lang="en-US" altLang="zh-TW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20KHz</a:t>
            </a:r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 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的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音波。</a:t>
            </a:r>
            <a:endParaRPr lang="en-US" altLang="zh-TW" sz="3600" dirty="0" smtClean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</a:endParaRPr>
          </a:p>
          <a:p>
            <a:pPr marL="360000" indent="457200"/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人類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的聽覺一般只能聽到 </a:t>
            </a:r>
            <a:r>
              <a:rPr lang="en-US" altLang="zh-TW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20Hz~20KHz</a:t>
            </a:r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 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左右的音域</a:t>
            </a:r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, </a:t>
            </a:r>
            <a:endParaRPr lang="en-US" altLang="zh-TW" sz="3600" dirty="0" smtClean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</a:endParaRPr>
          </a:p>
          <a:p>
            <a:pPr marL="360000" indent="457200"/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但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某些動物如狗</a:t>
            </a:r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, 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海豚或蝙蝠等</a:t>
            </a:r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, 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可以聽到 </a:t>
            </a:r>
            <a:r>
              <a:rPr lang="en-US" altLang="zh-TW" sz="36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20KHz</a:t>
            </a:r>
            <a:r>
              <a:rPr lang="en-US" altLang="zh-TW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 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以上的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超音波。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69876" y="908720"/>
            <a:ext cx="4062942" cy="575072"/>
          </a:xfrm>
        </p:spPr>
        <p:txBody>
          <a:bodyPr rtlCol="0">
            <a:no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超音波</a:t>
            </a:r>
            <a:endParaRPr lang="zh-TW" altLang="en-US" sz="5400" dirty="0">
              <a:solidFill>
                <a:srgbClr val="FF0000"/>
              </a:solidFill>
              <a:sym typeface="Salesforce San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8348" y="1483792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例如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海豚利用超音波傳遞溝通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訊息，</a:t>
            </a:r>
            <a:r>
              <a:rPr lang="zh-TW" altLang="en-US" sz="3600" dirty="0" smtClean="0"/>
              <a:t>擁有</a:t>
            </a:r>
            <a:r>
              <a:rPr lang="zh-TW" altLang="en-US" sz="3600" dirty="0"/>
              <a:t>發達的</a:t>
            </a:r>
            <a:r>
              <a:rPr lang="zh-TW" altLang="en-US" sz="3600" dirty="0">
                <a:hlinkClick r:id="rId3"/>
              </a:rPr>
              <a:t>聲納</a:t>
            </a:r>
            <a:r>
              <a:rPr lang="zh-TW" altLang="en-US" sz="3600" dirty="0"/>
              <a:t>系統，活動時主要依靠</a:t>
            </a:r>
            <a:r>
              <a:rPr lang="zh-TW" altLang="en-US" sz="3600" u="sng" dirty="0">
                <a:hlinkClick r:id="rId4"/>
              </a:rPr>
              <a:t>回聲定位</a:t>
            </a:r>
            <a:r>
              <a:rPr lang="zh-TW" altLang="en-US" sz="3600" dirty="0"/>
              <a:t>功能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迷人聰明的海豚@ daddy-poppy's 藥學跟動物世界:: 痞客邦: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9" y="1988840"/>
            <a:ext cx="4896544" cy="275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69876" y="908720"/>
            <a:ext cx="4062942" cy="575072"/>
          </a:xfrm>
        </p:spPr>
        <p:txBody>
          <a:bodyPr rtlCol="0">
            <a:no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超音波</a:t>
            </a:r>
            <a:endParaRPr lang="zh-TW" altLang="en-US" sz="5400" dirty="0">
              <a:solidFill>
                <a:srgbClr val="FF0000"/>
              </a:solidFill>
              <a:sym typeface="Salesforce San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8348" y="1483792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而</a:t>
            </a:r>
            <a:r>
              <a:rPr lang="zh-TW" alt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蝙蝠則利用超音波在飛行中定位以避開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障礙物、</a:t>
            </a:r>
            <a:r>
              <a:rPr lang="zh-TW" altLang="en-US" sz="3600" dirty="0"/>
              <a:t>探索獵物</a:t>
            </a:r>
            <a:r>
              <a:rPr lang="zh-TW" alt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</a:rPr>
              <a:t>。</a:t>
            </a:r>
            <a:endParaRPr lang="zh-TW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s://upload.wikimedia.org/wikipedia/commons/f/fd/Haeckel_Chiropt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00808"/>
            <a:ext cx="3255845" cy="45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14242" y="807358"/>
            <a:ext cx="4587498" cy="647080"/>
          </a:xfrm>
        </p:spPr>
        <p:txBody>
          <a:bodyPr rtlCol="0">
            <a:normAutofit/>
          </a:bodyPr>
          <a:lstStyle/>
          <a:p>
            <a:r>
              <a:rPr lang="en-US" altLang="zh-TW" sz="3200" dirty="0" err="1">
                <a:solidFill>
                  <a:srgbClr val="FF0000"/>
                </a:solidFill>
              </a:rPr>
              <a:t>HCSR04</a:t>
            </a:r>
            <a:r>
              <a:rPr lang="zh-TW" altLang="en-US" sz="3200" dirty="0">
                <a:solidFill>
                  <a:srgbClr val="FF0000"/>
                </a:solidFill>
              </a:rPr>
              <a:t>超音波感測器</a:t>
            </a:r>
            <a:endParaRPr lang="zh-TW" altLang="en-US" sz="3200" dirty="0">
              <a:solidFill>
                <a:srgbClr val="FF0000"/>
              </a:solidFill>
              <a:sym typeface="Salesforce Sans"/>
            </a:endParaRPr>
          </a:p>
        </p:txBody>
      </p:sp>
      <p:sp>
        <p:nvSpPr>
          <p:cNvPr id="5" name="文字預留位置 4"/>
          <p:cNvSpPr>
            <a:spLocks noGrp="1"/>
          </p:cNvSpPr>
          <p:nvPr>
            <p:ph type="body" sz="half" idx="2"/>
          </p:nvPr>
        </p:nvSpPr>
        <p:spPr>
          <a:xfrm>
            <a:off x="1053852" y="2492896"/>
            <a:ext cx="4545884" cy="1930400"/>
          </a:xfrm>
        </p:spPr>
        <p:txBody>
          <a:bodyPr rtlCol="0">
            <a:normAutofit/>
          </a:bodyPr>
          <a:lstStyle/>
          <a:p>
            <a:r>
              <a:rPr lang="zh-TW" altLang="en-US" sz="2800" dirty="0" smtClean="0"/>
              <a:t>使用</a:t>
            </a:r>
            <a:r>
              <a:rPr lang="zh-TW" altLang="en-US" sz="2800" dirty="0"/>
              <a:t>的是 </a:t>
            </a:r>
            <a:r>
              <a:rPr lang="en-US" altLang="zh-TW" sz="2800" dirty="0" err="1"/>
              <a:t>40KHz</a:t>
            </a:r>
            <a:r>
              <a:rPr lang="en-US" altLang="zh-TW" sz="2800" dirty="0"/>
              <a:t> </a:t>
            </a:r>
            <a:r>
              <a:rPr lang="zh-TW" altLang="en-US" sz="2800" dirty="0"/>
              <a:t>的超音波</a:t>
            </a:r>
            <a:r>
              <a:rPr lang="en-US" altLang="zh-TW" sz="2800" dirty="0"/>
              <a:t>, </a:t>
            </a:r>
            <a:endParaRPr lang="en-US" altLang="zh-TW" sz="2800" dirty="0" smtClean="0"/>
          </a:p>
          <a:p>
            <a:r>
              <a:rPr lang="zh-TW" altLang="en-US" sz="2800" dirty="0" smtClean="0"/>
              <a:t>可</a:t>
            </a:r>
            <a:r>
              <a:rPr lang="zh-TW" altLang="en-US" sz="2800" dirty="0"/>
              <a:t>探測距離為 </a:t>
            </a:r>
            <a:r>
              <a:rPr lang="en-US" altLang="zh-TW" sz="2800" dirty="0" err="1"/>
              <a:t>2cm~400cm</a:t>
            </a:r>
            <a:r>
              <a:rPr lang="en-US" altLang="zh-TW" sz="2800" dirty="0"/>
              <a:t>.</a:t>
            </a:r>
            <a:endParaRPr lang="zh-TW" altLang="en-US" sz="2800" dirty="0">
              <a:sym typeface="Salesforce Sans"/>
            </a:endParaRPr>
          </a:p>
        </p:txBody>
      </p:sp>
      <p:pic>
        <p:nvPicPr>
          <p:cNvPr id="7" name="Picture 2" descr="https://2.bp.blogspot.com/-NShumF8wYM0/W_-LtGUwM9I/AAAAAAAACx4/sPITsHwhVaAst1rFiqO8g8w3zRTYoIP1wCEwYBhgL/s1600/HC_SR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773" y="1693900"/>
            <a:ext cx="594576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14242" y="807358"/>
            <a:ext cx="4587498" cy="647080"/>
          </a:xfrm>
        </p:spPr>
        <p:txBody>
          <a:bodyPr rtlCol="0">
            <a:normAutofit/>
          </a:bodyPr>
          <a:lstStyle/>
          <a:p>
            <a:r>
              <a:rPr lang="en-US" altLang="zh-TW" sz="3200" dirty="0" err="1">
                <a:solidFill>
                  <a:srgbClr val="FF0000"/>
                </a:solidFill>
              </a:rPr>
              <a:t>HCSR04</a:t>
            </a:r>
            <a:r>
              <a:rPr lang="zh-TW" altLang="en-US" sz="3200" dirty="0">
                <a:solidFill>
                  <a:srgbClr val="FF0000"/>
                </a:solidFill>
              </a:rPr>
              <a:t>超音波感測器</a:t>
            </a:r>
            <a:endParaRPr lang="zh-TW" altLang="en-US" sz="3200" dirty="0">
              <a:solidFill>
                <a:srgbClr val="FF0000"/>
              </a:solidFill>
              <a:sym typeface="Salesforce Sans"/>
            </a:endParaRPr>
          </a:p>
        </p:txBody>
      </p:sp>
      <p:sp>
        <p:nvSpPr>
          <p:cNvPr id="5" name="文字預留位置 4"/>
          <p:cNvSpPr>
            <a:spLocks noGrp="1"/>
          </p:cNvSpPr>
          <p:nvPr>
            <p:ph type="body" sz="half" idx="2"/>
          </p:nvPr>
        </p:nvSpPr>
        <p:spPr>
          <a:xfrm>
            <a:off x="1053852" y="2492896"/>
            <a:ext cx="4545884" cy="1930400"/>
          </a:xfrm>
        </p:spPr>
        <p:txBody>
          <a:bodyPr rtlCol="0">
            <a:normAutofit/>
          </a:bodyPr>
          <a:lstStyle/>
          <a:p>
            <a:r>
              <a:rPr lang="en-US" altLang="zh-TW" sz="2800" dirty="0"/>
              <a:t>Trig</a:t>
            </a:r>
            <a:r>
              <a:rPr lang="zh-TW" altLang="en-US" sz="2800" dirty="0"/>
              <a:t>是 發送 </a:t>
            </a:r>
            <a:r>
              <a:rPr lang="en-US" altLang="zh-TW" sz="2800" dirty="0" err="1"/>
              <a:t>40KHz</a:t>
            </a:r>
            <a:r>
              <a:rPr lang="en-US" altLang="zh-TW" sz="2800" dirty="0"/>
              <a:t> </a:t>
            </a:r>
            <a:r>
              <a:rPr lang="zh-TW" altLang="en-US" sz="2800" dirty="0"/>
              <a:t>超聲波給</a:t>
            </a:r>
            <a:r>
              <a:rPr lang="zh-TW" altLang="en-US" sz="2800" dirty="0" smtClean="0"/>
              <a:t>物體</a:t>
            </a:r>
            <a:r>
              <a:rPr lang="en-US" altLang="zh-TW" sz="2800" dirty="0"/>
              <a:t> </a:t>
            </a:r>
            <a:endParaRPr lang="en-US" altLang="zh-TW" sz="2800" dirty="0" smtClean="0"/>
          </a:p>
          <a:p>
            <a:r>
              <a:rPr lang="en-US" altLang="zh-TW" sz="2800" dirty="0"/>
              <a:t>Echo</a:t>
            </a:r>
            <a:r>
              <a:rPr lang="zh-TW" altLang="en-US" sz="2800" dirty="0"/>
              <a:t>是接收 </a:t>
            </a:r>
            <a:r>
              <a:rPr lang="en-US" altLang="zh-TW" sz="2800" dirty="0"/>
              <a:t>Trig</a:t>
            </a:r>
            <a:r>
              <a:rPr lang="zh-TW" altLang="en-US" sz="2800" dirty="0"/>
              <a:t>碰撞物體反射回來的超聲波</a:t>
            </a:r>
            <a:endParaRPr lang="zh-TW" altLang="en-US" sz="2800" dirty="0">
              <a:sym typeface="Salesforce Sans"/>
            </a:endParaRPr>
          </a:p>
        </p:txBody>
      </p:sp>
      <p:pic>
        <p:nvPicPr>
          <p:cNvPr id="4098" name="Picture 2" descr="https://1.bp.blogspot.com/-jtm2VyJa2PQ/XBoARLgFOMI/AAAAAAAAC54/fkiurUve4aktd_NFBvISnL8cYiJsuBl3ACLcBGAs/s1600/HC_SR04_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0" y="1844824"/>
            <a:ext cx="63599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6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14242" y="807358"/>
            <a:ext cx="4587498" cy="647080"/>
          </a:xfrm>
        </p:spPr>
        <p:txBody>
          <a:bodyPr rtlCol="0">
            <a:normAutofit/>
          </a:bodyPr>
          <a:lstStyle/>
          <a:p>
            <a:r>
              <a:rPr lang="en-US" altLang="zh-TW" sz="3200" dirty="0" err="1">
                <a:solidFill>
                  <a:srgbClr val="FF0000"/>
                </a:solidFill>
              </a:rPr>
              <a:t>HCSR04</a:t>
            </a:r>
            <a:r>
              <a:rPr lang="zh-TW" altLang="en-US" sz="3200" dirty="0">
                <a:solidFill>
                  <a:srgbClr val="FF0000"/>
                </a:solidFill>
              </a:rPr>
              <a:t>超音波感測器</a:t>
            </a:r>
            <a:endParaRPr lang="zh-TW" altLang="en-US" sz="3200" dirty="0">
              <a:solidFill>
                <a:srgbClr val="FF0000"/>
              </a:solidFill>
              <a:sym typeface="Salesforce Sans"/>
            </a:endParaRPr>
          </a:p>
        </p:txBody>
      </p:sp>
      <p:sp>
        <p:nvSpPr>
          <p:cNvPr id="5" name="文字預留位置 4"/>
          <p:cNvSpPr>
            <a:spLocks noGrp="1"/>
          </p:cNvSpPr>
          <p:nvPr>
            <p:ph type="body" sz="half" idx="2"/>
          </p:nvPr>
        </p:nvSpPr>
        <p:spPr>
          <a:xfrm>
            <a:off x="1053852" y="2492896"/>
            <a:ext cx="4545884" cy="1930400"/>
          </a:xfrm>
        </p:spPr>
        <p:txBody>
          <a:bodyPr rtlCol="0">
            <a:normAutofit/>
          </a:bodyPr>
          <a:lstStyle/>
          <a:p>
            <a:r>
              <a:rPr lang="zh-TW" altLang="en-US" sz="2800" dirty="0" smtClean="0"/>
              <a:t>使用</a:t>
            </a:r>
            <a:r>
              <a:rPr lang="zh-TW" altLang="en-US" sz="2800" dirty="0"/>
              <a:t>的是 </a:t>
            </a:r>
            <a:r>
              <a:rPr lang="en-US" altLang="zh-TW" sz="2800" dirty="0" err="1"/>
              <a:t>40KHz</a:t>
            </a:r>
            <a:r>
              <a:rPr lang="en-US" altLang="zh-TW" sz="2800" dirty="0"/>
              <a:t> </a:t>
            </a:r>
            <a:r>
              <a:rPr lang="zh-TW" altLang="en-US" sz="2800" dirty="0"/>
              <a:t>的超音波</a:t>
            </a:r>
            <a:r>
              <a:rPr lang="en-US" altLang="zh-TW" sz="2800" dirty="0"/>
              <a:t>, </a:t>
            </a:r>
            <a:endParaRPr lang="en-US" altLang="zh-TW" sz="2800" dirty="0" smtClean="0"/>
          </a:p>
          <a:p>
            <a:r>
              <a:rPr lang="zh-TW" altLang="en-US" sz="2800" dirty="0" smtClean="0"/>
              <a:t>可</a:t>
            </a:r>
            <a:r>
              <a:rPr lang="zh-TW" altLang="en-US" sz="2800" dirty="0"/>
              <a:t>探測距離為 </a:t>
            </a:r>
            <a:r>
              <a:rPr lang="en-US" altLang="zh-TW" sz="2800" dirty="0" err="1"/>
              <a:t>2cm~400cm</a:t>
            </a:r>
            <a:r>
              <a:rPr lang="en-US" altLang="zh-TW" sz="2800" dirty="0"/>
              <a:t>.</a:t>
            </a:r>
            <a:endParaRPr lang="zh-TW" altLang="en-US" sz="2800" dirty="0">
              <a:sym typeface="Salesforce San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3776" t="62600" r="54725" b="6951"/>
          <a:stretch/>
        </p:blipFill>
        <p:spPr>
          <a:xfrm>
            <a:off x="6022404" y="1916832"/>
            <a:ext cx="5403843" cy="39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14242" y="807358"/>
            <a:ext cx="4587498" cy="647080"/>
          </a:xfrm>
        </p:spPr>
        <p:txBody>
          <a:bodyPr rtlCol="0">
            <a:normAutofit/>
          </a:bodyPr>
          <a:lstStyle/>
          <a:p>
            <a:r>
              <a:rPr lang="en-US" altLang="zh-TW" sz="3200" dirty="0" err="1">
                <a:solidFill>
                  <a:srgbClr val="FF0000"/>
                </a:solidFill>
              </a:rPr>
              <a:t>HCSR04</a:t>
            </a:r>
            <a:r>
              <a:rPr lang="zh-TW" altLang="en-US" sz="3200" dirty="0">
                <a:solidFill>
                  <a:srgbClr val="FF0000"/>
                </a:solidFill>
              </a:rPr>
              <a:t>超音波感測器</a:t>
            </a:r>
            <a:endParaRPr lang="zh-TW" altLang="en-US" sz="3200" dirty="0">
              <a:solidFill>
                <a:srgbClr val="FF0000"/>
              </a:solidFill>
              <a:sym typeface="Salesforce Sans"/>
            </a:endParaRPr>
          </a:p>
        </p:txBody>
      </p:sp>
      <p:sp>
        <p:nvSpPr>
          <p:cNvPr id="5" name="文字預留位置 4"/>
          <p:cNvSpPr>
            <a:spLocks noGrp="1"/>
          </p:cNvSpPr>
          <p:nvPr>
            <p:ph type="body" sz="half" idx="2"/>
          </p:nvPr>
        </p:nvSpPr>
        <p:spPr>
          <a:xfrm>
            <a:off x="1053852" y="2492896"/>
            <a:ext cx="4545884" cy="1930400"/>
          </a:xfrm>
        </p:spPr>
        <p:txBody>
          <a:bodyPr rtlCol="0">
            <a:normAutofit/>
          </a:bodyPr>
          <a:lstStyle/>
          <a:p>
            <a:r>
              <a:rPr lang="zh-TW" altLang="en-US" sz="2800" dirty="0" smtClean="0"/>
              <a:t>可探測</a:t>
            </a:r>
            <a:r>
              <a:rPr lang="zh-TW" altLang="en-US" sz="2800" dirty="0"/>
              <a:t>出</a:t>
            </a:r>
            <a:r>
              <a:rPr lang="zh-TW" altLang="en-US" sz="2800" dirty="0" smtClean="0"/>
              <a:t>目前感應物體距離</a:t>
            </a:r>
            <a:r>
              <a:rPr lang="zh-TW" altLang="en-US" sz="2800" dirty="0"/>
              <a:t>為 </a:t>
            </a:r>
            <a:r>
              <a:rPr lang="en-US" altLang="zh-TW" sz="2800" dirty="0" smtClean="0"/>
              <a:t>______(cm)</a:t>
            </a:r>
            <a:endParaRPr lang="zh-TW" altLang="en-US" sz="2800" dirty="0">
              <a:sym typeface="Salesforce San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1888" t="30050" r="27950" b="42650"/>
          <a:stretch/>
        </p:blipFill>
        <p:spPr>
          <a:xfrm>
            <a:off x="4438228" y="2996952"/>
            <a:ext cx="677983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14242" y="807358"/>
            <a:ext cx="4587498" cy="647080"/>
          </a:xfrm>
        </p:spPr>
        <p:txBody>
          <a:bodyPr rtlCol="0">
            <a:normAutofit/>
          </a:bodyPr>
          <a:lstStyle/>
          <a:p>
            <a:r>
              <a:rPr lang="en-US" altLang="zh-TW" sz="3200" dirty="0" err="1">
                <a:solidFill>
                  <a:srgbClr val="FF0000"/>
                </a:solidFill>
              </a:rPr>
              <a:t>HCSR04</a:t>
            </a:r>
            <a:r>
              <a:rPr lang="zh-TW" altLang="en-US" sz="3200" dirty="0">
                <a:solidFill>
                  <a:srgbClr val="FF0000"/>
                </a:solidFill>
              </a:rPr>
              <a:t>超音波感測器</a:t>
            </a:r>
            <a:endParaRPr lang="zh-TW" altLang="en-US" sz="3200" dirty="0">
              <a:solidFill>
                <a:srgbClr val="FF0000"/>
              </a:solidFill>
              <a:sym typeface="Salesforce Sans"/>
            </a:endParaRPr>
          </a:p>
        </p:txBody>
      </p:sp>
      <p:sp>
        <p:nvSpPr>
          <p:cNvPr id="5" name="文字預留位置 4"/>
          <p:cNvSpPr>
            <a:spLocks noGrp="1"/>
          </p:cNvSpPr>
          <p:nvPr>
            <p:ph type="body" sz="half" idx="2"/>
          </p:nvPr>
        </p:nvSpPr>
        <p:spPr>
          <a:xfrm>
            <a:off x="1053852" y="2492896"/>
            <a:ext cx="2304256" cy="1930400"/>
          </a:xfrm>
        </p:spPr>
        <p:txBody>
          <a:bodyPr rtlCol="0">
            <a:normAutofit/>
          </a:bodyPr>
          <a:lstStyle/>
          <a:p>
            <a:r>
              <a:rPr lang="zh-TW" altLang="en-US" sz="2800" dirty="0" smtClean="0"/>
              <a:t>貓咪大小</a:t>
            </a:r>
            <a:endParaRPr lang="en-US" altLang="zh-TW" sz="2800" dirty="0" smtClean="0"/>
          </a:p>
          <a:p>
            <a:r>
              <a:rPr lang="zh-TW" altLang="en-US" sz="2800" dirty="0">
                <a:sym typeface="Salesforce Sans"/>
              </a:rPr>
              <a:t>變變變</a:t>
            </a:r>
            <a:endParaRPr lang="zh-TW" altLang="en-US" sz="2800" dirty="0">
              <a:sym typeface="Salesforce San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31100" t="36350" r="26375" b="31100"/>
          <a:stretch/>
        </p:blipFill>
        <p:spPr>
          <a:xfrm>
            <a:off x="4006180" y="1492785"/>
            <a:ext cx="7888361" cy="452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科技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22_TF02787990.potx" id="{5D7B44C0-935F-4527-AFD9-533AB007DCDD}" vid="{68BFFC14-726C-4C6F-B5FD-8BFDC490BED3}"/>
    </a:ext>
  </a:extLst>
</a:theme>
</file>

<file path=ppt/theme/theme2.xml><?xml version="1.0" encoding="utf-8"?>
<a:theme xmlns:a="http://schemas.openxmlformats.org/drawingml/2006/main" name="Office 佈景主題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三線電路線簡報 (寬螢幕)</Template>
  <TotalTime>139</TotalTime>
  <Words>112</Words>
  <Application>Microsoft Office PowerPoint</Application>
  <PresentationFormat>自訂</PresentationFormat>
  <Paragraphs>32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Salesforce Sans</vt:lpstr>
      <vt:lpstr>微軟正黑體</vt:lpstr>
      <vt:lpstr>Arial</vt:lpstr>
      <vt:lpstr>Calibri</vt:lpstr>
      <vt:lpstr>科技 16x9</vt:lpstr>
      <vt:lpstr>HCSR04超音波感測器</vt:lpstr>
      <vt:lpstr>超音波</vt:lpstr>
      <vt:lpstr>超音波</vt:lpstr>
      <vt:lpstr>超音波</vt:lpstr>
      <vt:lpstr>HCSR04超音波感測器</vt:lpstr>
      <vt:lpstr>HCSR04超音波感測器</vt:lpstr>
      <vt:lpstr>HCSR04超音波感測器</vt:lpstr>
      <vt:lpstr>HCSR04超音波感測器</vt:lpstr>
      <vt:lpstr>HCSR04超音波感測器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HCSR04超音波感測器</dc:title>
  <dc:creator>worker3</dc:creator>
  <cp:lastModifiedBy>worker3</cp:lastModifiedBy>
  <cp:revision>8</cp:revision>
  <dcterms:created xsi:type="dcterms:W3CDTF">2020-12-09T00:34:54Z</dcterms:created>
  <dcterms:modified xsi:type="dcterms:W3CDTF">2020-12-09T02:53:55Z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