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45606" y="370620"/>
            <a:ext cx="8689976" cy="2509213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溫溼度感應器 </a:t>
            </a:r>
            <a:r>
              <a:rPr lang="en-US" altLang="zh-TW" dirty="0" err="1">
                <a:solidFill>
                  <a:srgbClr val="FF0000"/>
                </a:solidFill>
              </a:rPr>
              <a:t>DHT11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6092" t="29885" r="28219" b="31035"/>
          <a:stretch/>
        </p:blipFill>
        <p:spPr>
          <a:xfrm>
            <a:off x="3941379" y="2601310"/>
            <a:ext cx="4177862" cy="26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5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45606" y="370620"/>
            <a:ext cx="8689976" cy="2509213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溫溼度感應器 </a:t>
            </a:r>
            <a:r>
              <a:rPr lang="en-US" altLang="zh-TW" dirty="0" err="1">
                <a:solidFill>
                  <a:srgbClr val="FF0000"/>
                </a:solidFill>
              </a:rPr>
              <a:t>DHT11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42594" y="281151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TW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DHT11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是一個結合</a:t>
            </a:r>
            <a:r>
              <a:rPr lang="zh-TW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溫、濕度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感測元件的感測器，內建處理器將所量測到的溫、濕度資料轉換為</a:t>
            </a:r>
            <a:r>
              <a:rPr lang="zh-TW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數位訊號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，再送出</a:t>
            </a:r>
            <a:r>
              <a:rPr lang="zh-TW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資料。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6549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45606" y="370620"/>
            <a:ext cx="8689976" cy="2509213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溫溼度感應器 </a:t>
            </a:r>
            <a:r>
              <a:rPr lang="en-US" altLang="zh-TW" dirty="0" err="1">
                <a:solidFill>
                  <a:srgbClr val="FF0000"/>
                </a:solidFill>
              </a:rPr>
              <a:t>DHT11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7299" t="28735" r="44253" b="27816"/>
          <a:stretch/>
        </p:blipFill>
        <p:spPr>
          <a:xfrm>
            <a:off x="3247697" y="2364827"/>
            <a:ext cx="5625536" cy="37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02024" y="370620"/>
            <a:ext cx="8689976" cy="1627219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溫溼度感應器 </a:t>
            </a:r>
            <a:r>
              <a:rPr lang="en-US" altLang="zh-TW" dirty="0" err="1">
                <a:solidFill>
                  <a:srgbClr val="FF0000"/>
                </a:solidFill>
              </a:rPr>
              <a:t>DHT11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93075" y="1382984"/>
            <a:ext cx="69631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1. 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可以檢測周圍環境的濕度和溫度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2. 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傳感器採用</a:t>
            </a:r>
            <a:r>
              <a:rPr lang="en-US" altLang="zh-TW" sz="2800" b="1" dirty="0" err="1">
                <a:solidFill>
                  <a:srgbClr val="212121"/>
                </a:solidFill>
                <a:latin typeface="Open Sans"/>
              </a:rPr>
              <a:t>DHT11</a:t>
            </a:r>
            <a:endParaRPr lang="en-US" altLang="zh-TW" sz="2800" b="1" dirty="0">
              <a:solidFill>
                <a:srgbClr val="212121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3. 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濕度測量範圍：</a:t>
            </a: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20%-95</a:t>
            </a:r>
            <a:r>
              <a:rPr lang="en-US" altLang="zh-TW" sz="2800" b="1" dirty="0" smtClean="0">
                <a:solidFill>
                  <a:srgbClr val="212121"/>
                </a:solidFill>
                <a:latin typeface="Open Sans"/>
              </a:rPr>
              <a:t>%</a:t>
            </a:r>
          </a:p>
          <a:p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 </a:t>
            </a:r>
            <a:r>
              <a:rPr lang="zh-TW" altLang="en-US" sz="2800" b="1" dirty="0" smtClean="0">
                <a:solidFill>
                  <a:srgbClr val="212121"/>
                </a:solidFill>
                <a:latin typeface="Open Sans"/>
              </a:rPr>
              <a:t> （</a:t>
            </a: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0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度</a:t>
            </a: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-50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度</a:t>
            </a:r>
            <a:r>
              <a:rPr lang="zh-TW" altLang="en-US" sz="2800" b="1" dirty="0" smtClean="0">
                <a:solidFill>
                  <a:srgbClr val="212121"/>
                </a:solidFill>
                <a:latin typeface="Open Sans"/>
              </a:rPr>
              <a:t>範圍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）濕度測量誤差：</a:t>
            </a: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+-5%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4. 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溫度測量範圍</a:t>
            </a:r>
            <a:r>
              <a:rPr lang="zh-TW" altLang="en-US" sz="2800" b="1" dirty="0" smtClean="0">
                <a:solidFill>
                  <a:srgbClr val="212121"/>
                </a:solidFill>
                <a:latin typeface="Open Sans"/>
              </a:rPr>
              <a:t>：</a:t>
            </a:r>
            <a:endParaRPr lang="en-US" altLang="zh-TW" sz="2800" b="1" dirty="0" smtClean="0">
              <a:solidFill>
                <a:srgbClr val="212121"/>
              </a:solidFill>
              <a:latin typeface="Open Sans"/>
            </a:endParaRPr>
          </a:p>
          <a:p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 </a:t>
            </a:r>
            <a:r>
              <a:rPr lang="zh-TW" altLang="en-US" sz="2800" b="1" dirty="0" smtClean="0">
                <a:solidFill>
                  <a:srgbClr val="212121"/>
                </a:solidFill>
                <a:latin typeface="Open Sans"/>
              </a:rPr>
              <a:t>     </a:t>
            </a:r>
            <a:r>
              <a:rPr lang="en-US" altLang="zh-TW" sz="2800" b="1" dirty="0" smtClean="0">
                <a:solidFill>
                  <a:srgbClr val="212121"/>
                </a:solidFill>
                <a:latin typeface="Open Sans"/>
              </a:rPr>
              <a:t>0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度</a:t>
            </a: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- 50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度溫度測量誤差：</a:t>
            </a: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+-2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5. 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工作電壓</a:t>
            </a:r>
            <a:r>
              <a:rPr lang="en-US" altLang="zh-TW" sz="2800" b="1" dirty="0" err="1">
                <a:solidFill>
                  <a:srgbClr val="212121"/>
                </a:solidFill>
                <a:latin typeface="Open Sans"/>
              </a:rPr>
              <a:t>3.3V-5V</a:t>
            </a:r>
            <a:endParaRPr lang="en-US" altLang="zh-TW" sz="2800" b="1" dirty="0">
              <a:solidFill>
                <a:srgbClr val="212121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6. 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輸出形式數字輸出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7. 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設有固定螺栓孔，方便安裝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8. 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小板</a:t>
            </a: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PCB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尺寸：</a:t>
            </a:r>
            <a:r>
              <a:rPr lang="en-US" altLang="zh-TW" sz="2800" b="1" dirty="0" err="1">
                <a:solidFill>
                  <a:srgbClr val="212121"/>
                </a:solidFill>
                <a:latin typeface="Open Sans"/>
              </a:rPr>
              <a:t>3.2cm</a:t>
            </a: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 * </a:t>
            </a:r>
            <a:r>
              <a:rPr lang="en-US" altLang="zh-TW" sz="2800" b="1" dirty="0" err="1">
                <a:solidFill>
                  <a:srgbClr val="212121"/>
                </a:solidFill>
                <a:latin typeface="Open Sans"/>
              </a:rPr>
              <a:t>1.4cm</a:t>
            </a:r>
            <a:endParaRPr lang="en-US" altLang="zh-TW" sz="2800" b="1" dirty="0">
              <a:solidFill>
                <a:srgbClr val="212121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212121"/>
                </a:solidFill>
                <a:latin typeface="Open Sans"/>
              </a:rPr>
              <a:t>9. </a:t>
            </a:r>
            <a:r>
              <a:rPr lang="zh-TW" altLang="en-US" sz="2800" b="1" dirty="0">
                <a:solidFill>
                  <a:srgbClr val="212121"/>
                </a:solidFill>
                <a:latin typeface="Open Sans"/>
              </a:rPr>
              <a:t>每套重量約為</a:t>
            </a:r>
            <a:r>
              <a:rPr lang="en-US" altLang="zh-TW" sz="2800" b="1" dirty="0" err="1">
                <a:solidFill>
                  <a:srgbClr val="212121"/>
                </a:solidFill>
                <a:latin typeface="Open Sans"/>
              </a:rPr>
              <a:t>8g</a:t>
            </a:r>
            <a:endParaRPr lang="en-US" altLang="zh-TW" sz="2800" b="1" i="0" dirty="0">
              <a:solidFill>
                <a:srgbClr val="21212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286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.everlearn.tw/wp-content/uploads/2018/08/Arduino-with-DHT11_b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 bwMode="auto">
          <a:xfrm>
            <a:off x="4270376" y="701676"/>
            <a:ext cx="4196928" cy="51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2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9885" t="26437" r="18563" b="28276"/>
          <a:stretch/>
        </p:blipFill>
        <p:spPr>
          <a:xfrm>
            <a:off x="859180" y="944905"/>
            <a:ext cx="10397399" cy="49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85195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16</TotalTime>
  <Words>155</Words>
  <Application>Microsoft Office PowerPoint</Application>
  <PresentationFormat>寬螢幕</PresentationFormat>
  <Paragraphs>16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Open Sans</vt:lpstr>
      <vt:lpstr>新細明體</vt:lpstr>
      <vt:lpstr>Arial</vt:lpstr>
      <vt:lpstr>Times New Roman</vt:lpstr>
      <vt:lpstr>Tw Cen MT</vt:lpstr>
      <vt:lpstr>小水滴</vt:lpstr>
      <vt:lpstr>溫溼度感應器 DHT11 </vt:lpstr>
      <vt:lpstr>溫溼度感應器 DHT11 </vt:lpstr>
      <vt:lpstr>溫溼度感應器 DHT11 </vt:lpstr>
      <vt:lpstr>溫溼度感應器 DHT11 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溫溼度感應器 DHT11</dc:title>
  <dc:creator>worker3</dc:creator>
  <cp:lastModifiedBy>worker3</cp:lastModifiedBy>
  <cp:revision>2</cp:revision>
  <dcterms:created xsi:type="dcterms:W3CDTF">2020-12-02T04:38:58Z</dcterms:created>
  <dcterms:modified xsi:type="dcterms:W3CDTF">2020-12-02T04:55:28Z</dcterms:modified>
</cp:coreProperties>
</file>