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mp3" ContentType="audio/mpe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9" r:id="rId4"/>
    <p:sldId id="258" r:id="rId5"/>
    <p:sldId id="262" r:id="rId6"/>
    <p:sldId id="257" r:id="rId7"/>
    <p:sldId id="265" r:id="rId8"/>
    <p:sldId id="264" r:id="rId9"/>
    <p:sldId id="266" r:id="rId10"/>
    <p:sldId id="268" r:id="rId11"/>
    <p:sldId id="263" r:id="rId12"/>
    <p:sldId id="267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400" autoAdjust="0"/>
  </p:normalViewPr>
  <p:slideViewPr>
    <p:cSldViewPr snapToGrid="0">
      <p:cViewPr varScale="1">
        <p:scale>
          <a:sx n="109" d="100"/>
          <a:sy n="109" d="100"/>
        </p:scale>
        <p:origin x="4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F037E-FF7E-41F2-9733-11F7DB1218A7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B3AEB-BF39-453A-AFCB-438E5B2082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0726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B3AEB-BF39-453A-AFCB-438E5B20820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8367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B3AEB-BF39-453A-AFCB-438E5B20820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443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420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155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81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133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921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88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473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547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739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157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EB99C-218C-4D8B-9127-FF00808A12CB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98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EB99C-218C-4D8B-9127-FF00808A12CB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A36C-CA78-46CB-890D-4224A4A8C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983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media" Target="../media/media4.mp3"/><Relationship Id="rId13" Type="http://schemas.openxmlformats.org/officeDocument/2006/relationships/audio" Target="../media/media6.mp3"/><Relationship Id="rId18" Type="http://schemas.microsoft.com/office/2007/relationships/media" Target="../media/media9.mp3"/><Relationship Id="rId26" Type="http://schemas.openxmlformats.org/officeDocument/2006/relationships/image" Target="../media/image7.png"/><Relationship Id="rId3" Type="http://schemas.openxmlformats.org/officeDocument/2006/relationships/audio" Target="../media/media1.mp3"/><Relationship Id="rId21" Type="http://schemas.openxmlformats.org/officeDocument/2006/relationships/notesSlide" Target="../notesSlides/notesSlide2.xml"/><Relationship Id="rId7" Type="http://schemas.openxmlformats.org/officeDocument/2006/relationships/audio" Target="../media/media3.mp3"/><Relationship Id="rId12" Type="http://schemas.microsoft.com/office/2007/relationships/media" Target="../media/media6.mp3"/><Relationship Id="rId17" Type="http://schemas.openxmlformats.org/officeDocument/2006/relationships/audio" Target="../media/media8.mp3"/><Relationship Id="rId25" Type="http://schemas.openxmlformats.org/officeDocument/2006/relationships/image" Target="../media/image4.wmf"/><Relationship Id="rId2" Type="http://schemas.microsoft.com/office/2007/relationships/media" Target="../media/media1.mp3"/><Relationship Id="rId16" Type="http://schemas.microsoft.com/office/2007/relationships/media" Target="../media/media8.mp3"/><Relationship Id="rId20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microsoft.com/office/2007/relationships/media" Target="../media/media3.mp3"/><Relationship Id="rId11" Type="http://schemas.openxmlformats.org/officeDocument/2006/relationships/audio" Target="../media/media5.mp3"/><Relationship Id="rId24" Type="http://schemas.openxmlformats.org/officeDocument/2006/relationships/oleObject" Target="../embeddings/oleObject1.bin"/><Relationship Id="rId5" Type="http://schemas.openxmlformats.org/officeDocument/2006/relationships/audio" Target="../media/media2.mp3"/><Relationship Id="rId15" Type="http://schemas.openxmlformats.org/officeDocument/2006/relationships/audio" Target="../media/media7.mp3"/><Relationship Id="rId23" Type="http://schemas.microsoft.com/office/2007/relationships/hdphoto" Target="../media/hdphoto2.wdp"/><Relationship Id="rId10" Type="http://schemas.microsoft.com/office/2007/relationships/media" Target="../media/media5.mp3"/><Relationship Id="rId19" Type="http://schemas.openxmlformats.org/officeDocument/2006/relationships/audio" Target="../media/media9.mp3"/><Relationship Id="rId4" Type="http://schemas.microsoft.com/office/2007/relationships/media" Target="../media/media2.mp3"/><Relationship Id="rId9" Type="http://schemas.openxmlformats.org/officeDocument/2006/relationships/audio" Target="../media/media4.mp3"/><Relationship Id="rId14" Type="http://schemas.microsoft.com/office/2007/relationships/media" Target="../media/media7.mp3"/><Relationship Id="rId2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media" Target="../media/media4.mp3"/><Relationship Id="rId13" Type="http://schemas.openxmlformats.org/officeDocument/2006/relationships/audio" Target="../media/media6.mp3"/><Relationship Id="rId18" Type="http://schemas.microsoft.com/office/2007/relationships/media" Target="../media/media9.mp3"/><Relationship Id="rId26" Type="http://schemas.openxmlformats.org/officeDocument/2006/relationships/image" Target="../media/image7.png"/><Relationship Id="rId3" Type="http://schemas.openxmlformats.org/officeDocument/2006/relationships/audio" Target="../media/media1.mp3"/><Relationship Id="rId21" Type="http://schemas.openxmlformats.org/officeDocument/2006/relationships/notesSlide" Target="../notesSlides/notesSlide1.xml"/><Relationship Id="rId7" Type="http://schemas.openxmlformats.org/officeDocument/2006/relationships/audio" Target="../media/media3.mp3"/><Relationship Id="rId12" Type="http://schemas.microsoft.com/office/2007/relationships/media" Target="../media/media6.mp3"/><Relationship Id="rId17" Type="http://schemas.openxmlformats.org/officeDocument/2006/relationships/audio" Target="../media/media8.mp3"/><Relationship Id="rId25" Type="http://schemas.openxmlformats.org/officeDocument/2006/relationships/image" Target="../media/image4.wmf"/><Relationship Id="rId2" Type="http://schemas.microsoft.com/office/2007/relationships/media" Target="../media/media1.mp3"/><Relationship Id="rId16" Type="http://schemas.microsoft.com/office/2007/relationships/media" Target="../media/media8.mp3"/><Relationship Id="rId20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microsoft.com/office/2007/relationships/media" Target="../media/media3.mp3"/><Relationship Id="rId11" Type="http://schemas.openxmlformats.org/officeDocument/2006/relationships/audio" Target="../media/media5.mp3"/><Relationship Id="rId24" Type="http://schemas.openxmlformats.org/officeDocument/2006/relationships/oleObject" Target="../embeddings/oleObject1.bin"/><Relationship Id="rId5" Type="http://schemas.openxmlformats.org/officeDocument/2006/relationships/audio" Target="../media/media2.mp3"/><Relationship Id="rId15" Type="http://schemas.openxmlformats.org/officeDocument/2006/relationships/audio" Target="../media/media7.mp3"/><Relationship Id="rId23" Type="http://schemas.microsoft.com/office/2007/relationships/hdphoto" Target="../media/hdphoto2.wdp"/><Relationship Id="rId10" Type="http://schemas.microsoft.com/office/2007/relationships/media" Target="../media/media5.mp3"/><Relationship Id="rId19" Type="http://schemas.openxmlformats.org/officeDocument/2006/relationships/audio" Target="../media/media9.mp3"/><Relationship Id="rId4" Type="http://schemas.microsoft.com/office/2007/relationships/media" Target="../media/media2.mp3"/><Relationship Id="rId9" Type="http://schemas.openxmlformats.org/officeDocument/2006/relationships/audio" Target="../media/media4.mp3"/><Relationship Id="rId14" Type="http://schemas.microsoft.com/office/2007/relationships/media" Target="../media/media7.mp3"/><Relationship Id="rId2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08</a:t>
            </a:r>
            <a:r>
              <a:rPr lang="zh-TW" altLang="en-US" dirty="0" smtClean="0"/>
              <a:t>輸入英文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AaBbCcDdEe</a:t>
            </a:r>
            <a:endParaRPr lang="en-US" altLang="zh-TW" dirty="0" smtClean="0"/>
          </a:p>
          <a:p>
            <a:r>
              <a:rPr lang="zh-TW" altLang="en-US" dirty="0" smtClean="0"/>
              <a:t>怎麼打才會快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2907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圓角矩形 126"/>
          <p:cNvSpPr/>
          <p:nvPr/>
        </p:nvSpPr>
        <p:spPr>
          <a:xfrm>
            <a:off x="8126202" y="1384883"/>
            <a:ext cx="1006414" cy="73945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第二區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7950581" y="3591453"/>
            <a:ext cx="530070" cy="4874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Delete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8550659" y="3591453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End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9150737" y="3591453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Page</a:t>
            </a:r>
          </a:p>
          <a:p>
            <a:r>
              <a:rPr lang="en-US" altLang="zh-TW" sz="1000" dirty="0">
                <a:solidFill>
                  <a:schemeClr val="tx1"/>
                </a:solidFill>
              </a:rPr>
              <a:t>Down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7963509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Insert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8563587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Home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9163665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Page</a:t>
            </a:r>
          </a:p>
          <a:p>
            <a:r>
              <a:rPr lang="en-US" altLang="zh-TW" sz="1000" dirty="0">
                <a:solidFill>
                  <a:schemeClr val="tx1"/>
                </a:solidFill>
              </a:rPr>
              <a:t> up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grpSp>
        <p:nvGrpSpPr>
          <p:cNvPr id="47" name="群組 46"/>
          <p:cNvGrpSpPr/>
          <p:nvPr/>
        </p:nvGrpSpPr>
        <p:grpSpPr>
          <a:xfrm>
            <a:off x="8061849" y="4533740"/>
            <a:ext cx="1494375" cy="1016332"/>
            <a:chOff x="10138120" y="3857604"/>
            <a:chExt cx="1936778" cy="1343028"/>
          </a:xfrm>
        </p:grpSpPr>
        <p:sp>
          <p:nvSpPr>
            <p:cNvPr id="86" name="矩形 85"/>
            <p:cNvSpPr/>
            <p:nvPr/>
          </p:nvSpPr>
          <p:spPr>
            <a:xfrm>
              <a:off x="10138120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←</a:t>
              </a:r>
            </a:p>
          </p:txBody>
        </p:sp>
        <p:sp>
          <p:nvSpPr>
            <p:cNvPr id="87" name="矩形 86"/>
            <p:cNvSpPr/>
            <p:nvPr/>
          </p:nvSpPr>
          <p:spPr>
            <a:xfrm>
              <a:off x="10825958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↓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>
              <a:off x="11489111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→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10840245" y="385760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↑</a:t>
              </a:r>
            </a:p>
          </p:txBody>
        </p:sp>
      </p:grpSp>
      <p:sp>
        <p:nvSpPr>
          <p:cNvPr id="113" name="文字方塊 112"/>
          <p:cNvSpPr txBox="1"/>
          <p:nvPr/>
        </p:nvSpPr>
        <p:spPr>
          <a:xfrm>
            <a:off x="10374209" y="481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第三區</a:t>
            </a:r>
            <a:endParaRPr lang="zh-TW" altLang="en-US" dirty="0"/>
          </a:p>
        </p:txBody>
      </p:sp>
      <p:sp>
        <p:nvSpPr>
          <p:cNvPr id="114" name="圓角矩形 113"/>
          <p:cNvSpPr/>
          <p:nvPr/>
        </p:nvSpPr>
        <p:spPr>
          <a:xfrm>
            <a:off x="9796576" y="1224768"/>
            <a:ext cx="344264" cy="136566"/>
          </a:xfrm>
          <a:prstGeom prst="round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5" name="矩形 114"/>
          <p:cNvSpPr/>
          <p:nvPr/>
        </p:nvSpPr>
        <p:spPr>
          <a:xfrm>
            <a:off x="9716103" y="405149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10438807" y="316273"/>
            <a:ext cx="585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9480149" y="274593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8" name="圖片 117"/>
          <p:cNvPicPr>
            <a:picLocks noChangeAspect="1"/>
          </p:cNvPicPr>
          <p:nvPr/>
        </p:nvPicPr>
        <p:blipFill>
          <a:blip r:embed="rId22" cstate="print"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backgroundRemoval t="9821" b="94643" l="9821" r="89732">
                        <a14:foregroundMark x1="56250" y1="78125" x2="56250" y2="78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5025" y="496122"/>
            <a:ext cx="690031" cy="690031"/>
          </a:xfrm>
          <a:prstGeom prst="rect">
            <a:avLst/>
          </a:prstGeom>
        </p:spPr>
      </p:pic>
      <p:sp>
        <p:nvSpPr>
          <p:cNvPr id="119" name="圓角矩形 118"/>
          <p:cNvSpPr/>
          <p:nvPr/>
        </p:nvSpPr>
        <p:spPr>
          <a:xfrm>
            <a:off x="10539965" y="1224768"/>
            <a:ext cx="344264" cy="13656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0" name="圓角矩形 119"/>
          <p:cNvSpPr/>
          <p:nvPr/>
        </p:nvSpPr>
        <p:spPr>
          <a:xfrm>
            <a:off x="11565939" y="1237885"/>
            <a:ext cx="344264" cy="136566"/>
          </a:xfrm>
          <a:prstGeom prst="roundRect">
            <a:avLst/>
          </a:prstGeom>
          <a:noFill/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2290200" y="39211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備用發音</a:t>
            </a:r>
            <a:endParaRPr lang="zh-TW" altLang="en-US" dirty="0"/>
          </a:p>
        </p:txBody>
      </p:sp>
      <p:sp>
        <p:nvSpPr>
          <p:cNvPr id="130" name="文字方塊 129"/>
          <p:cNvSpPr txBox="1"/>
          <p:nvPr/>
        </p:nvSpPr>
        <p:spPr>
          <a:xfrm>
            <a:off x="10449741" y="1361334"/>
            <a:ext cx="682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Caps </a:t>
            </a:r>
          </a:p>
          <a:p>
            <a:r>
              <a:rPr lang="en-US" altLang="zh-TW" dirty="0" smtClean="0"/>
              <a:t>Lock</a:t>
            </a:r>
            <a:endParaRPr lang="zh-TW" altLang="en-US" dirty="0"/>
          </a:p>
        </p:txBody>
      </p:sp>
      <p:sp>
        <p:nvSpPr>
          <p:cNvPr id="131" name="文字方塊 130"/>
          <p:cNvSpPr txBox="1"/>
          <p:nvPr/>
        </p:nvSpPr>
        <p:spPr>
          <a:xfrm>
            <a:off x="11429754" y="1363697"/>
            <a:ext cx="692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Scroll</a:t>
            </a:r>
          </a:p>
          <a:p>
            <a:r>
              <a:rPr lang="en-US" altLang="zh-TW" dirty="0" smtClean="0"/>
              <a:t>Lock</a:t>
            </a:r>
            <a:endParaRPr lang="zh-TW" altLang="en-US" dirty="0"/>
          </a:p>
        </p:txBody>
      </p:sp>
      <p:sp>
        <p:nvSpPr>
          <p:cNvPr id="98" name="矩形 97"/>
          <p:cNvSpPr/>
          <p:nvPr/>
        </p:nvSpPr>
        <p:spPr>
          <a:xfrm>
            <a:off x="9798456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7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10337885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8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10893986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9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9798457" y="2245884"/>
            <a:ext cx="467916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</a:t>
            </a:r>
            <a:endParaRPr lang="en-US" altLang="zh-TW" sz="11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Lock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9792222" y="4268754"/>
            <a:ext cx="474150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1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10342219" y="4268754"/>
            <a:ext cx="474150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2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10893985" y="4268754"/>
            <a:ext cx="457493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3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9803786" y="3553996"/>
            <a:ext cx="462586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4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10340558" y="3553996"/>
            <a:ext cx="462586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5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10" name="矩形 109"/>
          <p:cNvSpPr/>
          <p:nvPr/>
        </p:nvSpPr>
        <p:spPr>
          <a:xfrm>
            <a:off x="10893986" y="3553996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6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9819972" y="4970007"/>
            <a:ext cx="996397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0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10893985" y="4970006"/>
            <a:ext cx="457493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‧</a:t>
            </a:r>
            <a:endParaRPr lang="zh-TW" alt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10344875" y="2238061"/>
            <a:ext cx="467916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3" name="矩形 122"/>
          <p:cNvSpPr/>
          <p:nvPr/>
        </p:nvSpPr>
        <p:spPr>
          <a:xfrm>
            <a:off x="10922421" y="2232856"/>
            <a:ext cx="467916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</a:p>
        </p:txBody>
      </p:sp>
      <p:sp>
        <p:nvSpPr>
          <p:cNvPr id="124" name="矩形 123"/>
          <p:cNvSpPr/>
          <p:nvPr/>
        </p:nvSpPr>
        <p:spPr>
          <a:xfrm>
            <a:off x="11482150" y="2228126"/>
            <a:ext cx="467916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─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11491211" y="2860567"/>
            <a:ext cx="457442" cy="12463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2" name="矩形 131"/>
          <p:cNvSpPr/>
          <p:nvPr/>
        </p:nvSpPr>
        <p:spPr>
          <a:xfrm>
            <a:off x="11513479" y="4276576"/>
            <a:ext cx="457442" cy="12463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1378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~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`  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97564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!</a:t>
            </a:r>
            <a:r>
              <a:rPr lang="zh-TW" altLang="en-US" sz="1100" b="1" dirty="0">
                <a:solidFill>
                  <a:schemeClr val="tx1"/>
                </a:solidFill>
              </a:rPr>
              <a:t> ㄅ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1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23750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@</a:t>
            </a:r>
            <a:r>
              <a:rPr lang="zh-TW" altLang="en-US" sz="1100" b="1" dirty="0">
                <a:solidFill>
                  <a:schemeClr val="tx1"/>
                </a:solidFill>
              </a:rPr>
              <a:t>ㄉ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2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49937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#</a:t>
            </a:r>
            <a:r>
              <a:rPr lang="en-US" altLang="zh-TW" sz="1100" b="1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∨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3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276123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$  </a:t>
            </a:r>
            <a:r>
              <a:rPr lang="en-US" altLang="zh-TW" sz="11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`</a:t>
            </a:r>
            <a:r>
              <a:rPr lang="en-US" altLang="zh-TW" sz="1100" b="1" dirty="0">
                <a:solidFill>
                  <a:schemeClr val="tx1"/>
                </a:solidFill>
              </a:rPr>
              <a:t/>
            </a:r>
            <a:br>
              <a:rPr lang="en-US" altLang="zh-TW" sz="1100" b="1" dirty="0">
                <a:solidFill>
                  <a:schemeClr val="tx1"/>
                </a:solidFill>
              </a:rPr>
            </a:br>
            <a:r>
              <a:rPr lang="en-US" altLang="zh-TW" sz="1100" b="1" dirty="0">
                <a:solidFill>
                  <a:schemeClr val="tx1"/>
                </a:solidFill>
              </a:rPr>
              <a:t>4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802309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% </a:t>
            </a:r>
            <a:r>
              <a:rPr lang="zh-TW" altLang="en-US" sz="1100" b="1" dirty="0">
                <a:solidFill>
                  <a:schemeClr val="tx1"/>
                </a:solidFill>
              </a:rPr>
              <a:t>ㄓ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5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328495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 smtClean="0">
                <a:solidFill>
                  <a:schemeClr val="tx1"/>
                </a:solidFill>
              </a:rPr>
              <a:t>^</a:t>
            </a:r>
            <a:r>
              <a:rPr lang="zh-TW" altLang="en-US" sz="1100" b="1" dirty="0" smtClean="0">
                <a:solidFill>
                  <a:schemeClr val="tx1"/>
                </a:solidFill>
              </a:rPr>
              <a:t>  ˊ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6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" name="矩形 11"/>
          <p:cNvSpPr/>
          <p:nvPr/>
        </p:nvSpPr>
        <p:spPr>
          <a:xfrm>
            <a:off x="3854682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&amp; 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  <a:r>
              <a:rPr lang="en-US" altLang="zh-TW" sz="1100" b="1" dirty="0" smtClean="0">
                <a:solidFill>
                  <a:schemeClr val="tx1"/>
                </a:solidFill>
              </a:rPr>
              <a:t>‧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7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80868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*</a:t>
            </a:r>
            <a:r>
              <a:rPr lang="zh-TW" altLang="en-US" sz="1100" b="1" dirty="0">
                <a:solidFill>
                  <a:schemeClr val="tx1"/>
                </a:solidFill>
              </a:rPr>
              <a:t>ㄚ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8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907054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( </a:t>
            </a:r>
            <a:r>
              <a:rPr lang="zh-TW" altLang="en-US" sz="1100" b="1" dirty="0">
                <a:solidFill>
                  <a:schemeClr val="tx1"/>
                </a:solidFill>
              </a:rPr>
              <a:t>ㄞ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9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433241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)</a:t>
            </a:r>
            <a:r>
              <a:rPr lang="zh-TW" altLang="en-US" sz="1100" b="1" dirty="0">
                <a:solidFill>
                  <a:schemeClr val="tx1"/>
                </a:solidFill>
              </a:rPr>
              <a:t>  ㄢ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0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959427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_ </a:t>
            </a:r>
            <a:r>
              <a:rPr lang="zh-TW" altLang="en-US" sz="1100" b="1" dirty="0">
                <a:solidFill>
                  <a:schemeClr val="tx1"/>
                </a:solidFill>
              </a:rPr>
              <a:t>ㄦ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-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485613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+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=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034904" y="2996587"/>
            <a:ext cx="796820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Backspace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71377" y="2412020"/>
            <a:ext cx="473716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Esc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20" name="矩形 19"/>
          <p:cNvSpPr/>
          <p:nvPr/>
        </p:nvSpPr>
        <p:spPr>
          <a:xfrm>
            <a:off x="910838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 smtClean="0">
                <a:solidFill>
                  <a:schemeClr val="tx1"/>
                </a:solidFill>
              </a:rPr>
              <a:t>Q</a:t>
            </a:r>
            <a:r>
              <a:rPr lang="zh-TW" altLang="en-US" sz="1100" b="1" dirty="0" smtClean="0">
                <a:solidFill>
                  <a:schemeClr val="tx1"/>
                </a:solidFill>
              </a:rPr>
              <a:t>ㄆ</a:t>
            </a:r>
            <a:endParaRPr lang="en-US" altLang="zh-TW" sz="1100" b="1" dirty="0" smtClean="0">
              <a:solidFill>
                <a:schemeClr val="tx1"/>
              </a:solidFill>
            </a:endParaRPr>
          </a:p>
          <a:p>
            <a:r>
              <a:rPr lang="en-US" altLang="zh-TW" sz="1100" b="1" dirty="0" smtClean="0">
                <a:solidFill>
                  <a:schemeClr val="tx1"/>
                </a:solidFill>
              </a:rPr>
              <a:t>  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437024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 smtClean="0">
                <a:solidFill>
                  <a:schemeClr val="tx1"/>
                </a:solidFill>
              </a:rPr>
              <a:t>W</a:t>
            </a:r>
            <a:r>
              <a:rPr lang="zh-TW" altLang="en-US" sz="1100" b="1" dirty="0" smtClean="0">
                <a:solidFill>
                  <a:schemeClr val="tx1"/>
                </a:solidFill>
              </a:rPr>
              <a:t>ㄊ</a:t>
            </a:r>
            <a:endParaRPr lang="en-US" altLang="zh-TW" sz="1100" b="1" dirty="0" smtClean="0">
              <a:solidFill>
                <a:schemeClr val="tx1"/>
              </a:solidFill>
            </a:endParaRPr>
          </a:p>
          <a:p>
            <a:r>
              <a:rPr lang="zh-TW" altLang="en-US" sz="1100" b="1" dirty="0" smtClean="0">
                <a:solidFill>
                  <a:schemeClr val="tx1"/>
                </a:solidFill>
              </a:rPr>
              <a:t> 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963211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E</a:t>
            </a:r>
            <a:r>
              <a:rPr lang="zh-TW" altLang="en-US" sz="1100" dirty="0">
                <a:solidFill>
                  <a:schemeClr val="tx1"/>
                </a:solidFill>
              </a:rPr>
              <a:t> ㄍ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489397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R</a:t>
            </a:r>
            <a:r>
              <a:rPr lang="zh-TW" altLang="en-US" sz="1100" dirty="0">
                <a:solidFill>
                  <a:schemeClr val="tx1"/>
                </a:solidFill>
              </a:rPr>
              <a:t> ㄐ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015583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T</a:t>
            </a:r>
            <a:r>
              <a:rPr lang="zh-TW" altLang="en-US" sz="1100" dirty="0">
                <a:solidFill>
                  <a:schemeClr val="tx1"/>
                </a:solidFill>
              </a:rPr>
              <a:t> ㄔ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541770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Y</a:t>
            </a:r>
            <a:r>
              <a:rPr lang="zh-TW" altLang="en-US" sz="1100" dirty="0">
                <a:solidFill>
                  <a:schemeClr val="tx1"/>
                </a:solidFill>
              </a:rPr>
              <a:t> ㄗ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067956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U</a:t>
            </a:r>
            <a:r>
              <a:rPr lang="zh-TW" altLang="en-US" sz="1100" dirty="0">
                <a:solidFill>
                  <a:schemeClr val="tx1"/>
                </a:solidFill>
              </a:rPr>
              <a:t> ㄧ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594142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I </a:t>
            </a:r>
            <a:r>
              <a:rPr lang="zh-TW" altLang="en-US" sz="1100" dirty="0">
                <a:solidFill>
                  <a:schemeClr val="tx1"/>
                </a:solidFill>
              </a:rPr>
              <a:t>ㄛ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120328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O </a:t>
            </a:r>
            <a:r>
              <a:rPr lang="zh-TW" altLang="en-US" sz="1100" dirty="0">
                <a:solidFill>
                  <a:schemeClr val="tx1"/>
                </a:solidFill>
              </a:rPr>
              <a:t>ㄟ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646515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P</a:t>
            </a:r>
            <a:r>
              <a:rPr lang="zh-TW" altLang="en-US" sz="1100" dirty="0">
                <a:solidFill>
                  <a:schemeClr val="tx1"/>
                </a:solidFill>
              </a:rPr>
              <a:t> ㄣ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172701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{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[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710917" y="355989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}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32" name="矩形 31"/>
          <p:cNvSpPr/>
          <p:nvPr/>
        </p:nvSpPr>
        <p:spPr>
          <a:xfrm>
            <a:off x="7248183" y="3559898"/>
            <a:ext cx="58354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|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\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71377" y="3559897"/>
            <a:ext cx="68699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Tab</a:t>
            </a:r>
            <a:br>
              <a:rPr lang="en-US" altLang="zh-TW" sz="1100" dirty="0">
                <a:solidFill>
                  <a:schemeClr val="tx1"/>
                </a:solidFill>
              </a:rPr>
            </a:br>
            <a:r>
              <a:rPr lang="en-US" altLang="zh-TW" sz="1100" dirty="0">
                <a:solidFill>
                  <a:schemeClr val="tx1"/>
                </a:solidFill>
              </a:rPr>
              <a:t>|</a:t>
            </a:r>
            <a:r>
              <a:rPr lang="en-US" altLang="zh-TW" sz="1100" dirty="0">
                <a:solidFill>
                  <a:schemeClr val="tx1"/>
                </a:solidFill>
                <a:sym typeface="Wingdings 3" panose="05040102010807070707" pitchFamily="18" charset="2"/>
              </a:rPr>
              <a:t>|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9633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518706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F2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36" name="矩形 35"/>
          <p:cNvSpPr/>
          <p:nvPr/>
        </p:nvSpPr>
        <p:spPr>
          <a:xfrm>
            <a:off x="2074105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F3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37" name="矩形 36"/>
          <p:cNvSpPr/>
          <p:nvPr/>
        </p:nvSpPr>
        <p:spPr>
          <a:xfrm>
            <a:off x="2629504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F4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5691812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F9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6247210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F10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0" name="矩形 39"/>
          <p:cNvSpPr/>
          <p:nvPr/>
        </p:nvSpPr>
        <p:spPr>
          <a:xfrm>
            <a:off x="68026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F11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1" name="矩形 40"/>
          <p:cNvSpPr/>
          <p:nvPr/>
        </p:nvSpPr>
        <p:spPr>
          <a:xfrm>
            <a:off x="73580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F12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3327560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F5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388295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F6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4" name="矩形 43"/>
          <p:cNvSpPr/>
          <p:nvPr/>
        </p:nvSpPr>
        <p:spPr>
          <a:xfrm>
            <a:off x="4438357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F7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5" name="矩形 44"/>
          <p:cNvSpPr/>
          <p:nvPr/>
        </p:nvSpPr>
        <p:spPr>
          <a:xfrm>
            <a:off x="4993756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F8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1071354" y="4070063"/>
            <a:ext cx="437149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A</a:t>
            </a:r>
            <a:r>
              <a:rPr lang="zh-TW" altLang="en-US" sz="1100" b="1" dirty="0" smtClean="0">
                <a:solidFill>
                  <a:schemeClr val="tx1"/>
                </a:solidFill>
              </a:rPr>
              <a:t>ㄇ</a:t>
            </a:r>
            <a:endParaRPr lang="en-US" altLang="zh-TW" sz="1100" b="1" dirty="0" smtClean="0">
              <a:solidFill>
                <a:schemeClr val="tx1"/>
              </a:solidFill>
            </a:endParaRPr>
          </a:p>
          <a:p>
            <a:r>
              <a:rPr lang="zh-TW" altLang="en-US" sz="1100" b="1" dirty="0" smtClean="0">
                <a:solidFill>
                  <a:schemeClr val="tx1"/>
                </a:solidFill>
              </a:rPr>
              <a:t> 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1573004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S</a:t>
            </a:r>
            <a:r>
              <a:rPr lang="zh-TW" altLang="en-US" sz="1100" dirty="0" smtClean="0">
                <a:solidFill>
                  <a:schemeClr val="tx1"/>
                </a:solidFill>
              </a:rPr>
              <a:t> ㄋ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2099190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D</a:t>
            </a:r>
            <a:r>
              <a:rPr lang="zh-TW" altLang="en-US" sz="1100" dirty="0" smtClean="0">
                <a:solidFill>
                  <a:schemeClr val="tx1"/>
                </a:solidFill>
              </a:rPr>
              <a:t> ㄎ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2625376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F</a:t>
            </a:r>
            <a:r>
              <a:rPr lang="zh-TW" altLang="en-US" sz="1100" dirty="0" smtClean="0">
                <a:solidFill>
                  <a:schemeClr val="tx1"/>
                </a:solidFill>
              </a:rPr>
              <a:t> ㄑ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3151563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G</a:t>
            </a:r>
            <a:r>
              <a:rPr lang="zh-TW" altLang="en-US" sz="1100" dirty="0" smtClean="0">
                <a:solidFill>
                  <a:schemeClr val="tx1"/>
                </a:solidFill>
              </a:rPr>
              <a:t> ㄕ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3677749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H</a:t>
            </a:r>
            <a:r>
              <a:rPr lang="zh-TW" altLang="en-US" sz="1100" dirty="0">
                <a:solidFill>
                  <a:schemeClr val="tx1"/>
                </a:solidFill>
              </a:rPr>
              <a:t> ㄘ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4203935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J </a:t>
            </a:r>
            <a:r>
              <a:rPr lang="zh-TW" altLang="en-US" sz="1100" dirty="0" smtClean="0">
                <a:solidFill>
                  <a:schemeClr val="tx1"/>
                </a:solidFill>
              </a:rPr>
              <a:t> </a:t>
            </a:r>
            <a:r>
              <a:rPr lang="zh-TW" altLang="en-US" sz="1100" dirty="0">
                <a:solidFill>
                  <a:schemeClr val="tx1"/>
                </a:solidFill>
              </a:rPr>
              <a:t>ㄨ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4730122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K</a:t>
            </a:r>
            <a:r>
              <a:rPr lang="zh-TW" altLang="en-US" sz="1100" dirty="0" smtClean="0">
                <a:solidFill>
                  <a:schemeClr val="tx1"/>
                </a:solidFill>
              </a:rPr>
              <a:t>ㄜ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5256308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L</a:t>
            </a:r>
            <a:r>
              <a:rPr lang="zh-TW" altLang="en-US" sz="1100" dirty="0" smtClean="0">
                <a:solidFill>
                  <a:schemeClr val="tx1"/>
                </a:solidFill>
              </a:rPr>
              <a:t> ㄠ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5782494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 smtClean="0">
                <a:solidFill>
                  <a:schemeClr val="tx1"/>
                </a:solidFill>
              </a:rPr>
              <a:t>；ㄤ</a:t>
            </a:r>
            <a:endParaRPr lang="en-US" altLang="zh-TW" sz="1100" b="1" dirty="0" smtClean="0">
              <a:solidFill>
                <a:schemeClr val="tx1"/>
              </a:solidFill>
            </a:endParaRPr>
          </a:p>
          <a:p>
            <a:r>
              <a:rPr lang="zh-TW" altLang="en-US" sz="1100" dirty="0">
                <a:solidFill>
                  <a:schemeClr val="tx1"/>
                </a:solidFill>
              </a:rPr>
              <a:t>；</a:t>
            </a:r>
          </a:p>
        </p:txBody>
      </p:sp>
      <p:sp>
        <p:nvSpPr>
          <p:cNvPr id="58" name="矩形 57"/>
          <p:cNvSpPr/>
          <p:nvPr/>
        </p:nvSpPr>
        <p:spPr>
          <a:xfrm>
            <a:off x="6320710" y="4070061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“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en-US" altLang="zh-TW" sz="1100" dirty="0" smtClean="0">
                <a:solidFill>
                  <a:schemeClr val="tx1"/>
                </a:solidFill>
              </a:rPr>
              <a:t>‘</a:t>
            </a:r>
            <a:endParaRPr lang="en-US" altLang="zh-TW" sz="1100" dirty="0">
              <a:solidFill>
                <a:schemeClr val="tx1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6857976" y="4070063"/>
            <a:ext cx="973748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>
                <a:solidFill>
                  <a:schemeClr val="tx1"/>
                </a:solidFill>
              </a:rPr>
              <a:t>  </a:t>
            </a:r>
            <a:r>
              <a:rPr lang="en-US" altLang="zh-TW" sz="1100" b="1" dirty="0">
                <a:solidFill>
                  <a:schemeClr val="tx1"/>
                </a:solidFill>
              </a:rPr>
              <a:t>Enter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171376" y="4070061"/>
            <a:ext cx="815041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Caps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Lock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1" name="矩形 60"/>
          <p:cNvSpPr/>
          <p:nvPr/>
        </p:nvSpPr>
        <p:spPr>
          <a:xfrm>
            <a:off x="1148171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Z </a:t>
            </a:r>
            <a:r>
              <a:rPr lang="zh-TW" altLang="en-US" sz="1100" dirty="0">
                <a:solidFill>
                  <a:schemeClr val="tx1"/>
                </a:solidFill>
              </a:rPr>
              <a:t>ㄈ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1674358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X</a:t>
            </a:r>
            <a:r>
              <a:rPr lang="zh-TW" altLang="en-US" sz="1100" dirty="0">
                <a:solidFill>
                  <a:schemeClr val="tx1"/>
                </a:solidFill>
              </a:rPr>
              <a:t> ㄌ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2200544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C</a:t>
            </a:r>
            <a:r>
              <a:rPr lang="zh-TW" altLang="en-US" sz="1100" dirty="0">
                <a:solidFill>
                  <a:schemeClr val="tx1"/>
                </a:solidFill>
              </a:rPr>
              <a:t> ㄏ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2726730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V</a:t>
            </a:r>
            <a:r>
              <a:rPr lang="zh-TW" altLang="en-US" sz="1100" dirty="0">
                <a:solidFill>
                  <a:schemeClr val="tx1"/>
                </a:solidFill>
              </a:rPr>
              <a:t> ㄒ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3252917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B</a:t>
            </a:r>
            <a:r>
              <a:rPr lang="zh-TW" altLang="en-US" sz="1100" dirty="0">
                <a:solidFill>
                  <a:schemeClr val="tx1"/>
                </a:solidFill>
              </a:rPr>
              <a:t> ㄖ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3779103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N</a:t>
            </a:r>
            <a:r>
              <a:rPr lang="zh-TW" altLang="en-US" sz="1100" dirty="0">
                <a:solidFill>
                  <a:schemeClr val="tx1"/>
                </a:solidFill>
              </a:rPr>
              <a:t> 厶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4305289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M</a:t>
            </a:r>
            <a:r>
              <a:rPr lang="zh-TW" altLang="en-US" sz="1100" dirty="0">
                <a:solidFill>
                  <a:schemeClr val="tx1"/>
                </a:solidFill>
              </a:rPr>
              <a:t> ㄩ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4831476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&lt;</a:t>
            </a:r>
            <a:r>
              <a:rPr lang="zh-TW" altLang="en-US" sz="1100" dirty="0">
                <a:solidFill>
                  <a:schemeClr val="tx1"/>
                </a:solidFill>
              </a:rPr>
              <a:t> ㄝ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zh-TW" altLang="en-US" sz="1100" dirty="0">
                <a:solidFill>
                  <a:schemeClr val="tx1"/>
                </a:solidFill>
              </a:rPr>
              <a:t>，</a:t>
            </a:r>
          </a:p>
        </p:txBody>
      </p:sp>
      <p:sp>
        <p:nvSpPr>
          <p:cNvPr id="69" name="矩形 68"/>
          <p:cNvSpPr/>
          <p:nvPr/>
        </p:nvSpPr>
        <p:spPr>
          <a:xfrm>
            <a:off x="5357662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&gt;</a:t>
            </a:r>
            <a:r>
              <a:rPr lang="zh-TW" altLang="en-US" sz="1100" dirty="0">
                <a:solidFill>
                  <a:schemeClr val="tx1"/>
                </a:solidFill>
              </a:rPr>
              <a:t> ㄡ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en-US" altLang="zh-TW" sz="1100" dirty="0">
                <a:solidFill>
                  <a:schemeClr val="tx1"/>
                </a:solidFill>
              </a:rPr>
              <a:t>‧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5895877" y="458022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?</a:t>
            </a:r>
            <a:r>
              <a:rPr lang="zh-TW" altLang="en-US" sz="1100" dirty="0">
                <a:solidFill>
                  <a:schemeClr val="tx1"/>
                </a:solidFill>
              </a:rPr>
              <a:t> ㄥ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en-US" altLang="zh-TW" sz="1100" dirty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71" name="矩形 70"/>
          <p:cNvSpPr/>
          <p:nvPr/>
        </p:nvSpPr>
        <p:spPr>
          <a:xfrm>
            <a:off x="6433143" y="4580224"/>
            <a:ext cx="1375917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>
                <a:solidFill>
                  <a:schemeClr val="tx1"/>
                </a:solidFill>
              </a:rPr>
              <a:t>  </a:t>
            </a:r>
            <a:r>
              <a:rPr lang="en-US" altLang="zh-TW" sz="1100" b="1" dirty="0">
                <a:solidFill>
                  <a:schemeClr val="tx1"/>
                </a:solidFill>
              </a:rPr>
              <a:t>Shift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71376" y="4590843"/>
            <a:ext cx="901217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Shift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3" name="矩形 72"/>
          <p:cNvSpPr/>
          <p:nvPr/>
        </p:nvSpPr>
        <p:spPr>
          <a:xfrm>
            <a:off x="986417" y="513289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1570372" y="5132893"/>
            <a:ext cx="473716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ALT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2200544" y="5132894"/>
            <a:ext cx="3157118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5485710" y="514351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ALT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6057667" y="5143513"/>
            <a:ext cx="800309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6948249" y="5132894"/>
            <a:ext cx="86081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Ctrl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71376" y="5143513"/>
            <a:ext cx="686992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Ctrl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80" name="物件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015037"/>
              </p:ext>
            </p:extLst>
          </p:nvPr>
        </p:nvGraphicFramePr>
        <p:xfrm>
          <a:off x="1071355" y="5207336"/>
          <a:ext cx="278537" cy="25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Image" r:id="rId24" imgW="2831400" imgH="2818800" progId="Photoshop.Image.7">
                  <p:embed/>
                </p:oleObj>
              </mc:Choice>
              <mc:Fallback>
                <p:oleObj name="Image" r:id="rId24" imgW="2831400" imgH="2818800" progId="Photoshop.Image.7">
                  <p:embed/>
                  <p:pic>
                    <p:nvPicPr>
                      <p:cNvPr id="80" name="物件 79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071355" y="5207336"/>
                        <a:ext cx="278537" cy="255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" name="群組 80"/>
          <p:cNvGrpSpPr/>
          <p:nvPr/>
        </p:nvGrpSpPr>
        <p:grpSpPr>
          <a:xfrm>
            <a:off x="6106877" y="5186078"/>
            <a:ext cx="337820" cy="361325"/>
            <a:chOff x="4099020" y="5672138"/>
            <a:chExt cx="698189" cy="771525"/>
          </a:xfrm>
        </p:grpSpPr>
        <p:sp>
          <p:nvSpPr>
            <p:cNvPr id="82" name="矩形 81"/>
            <p:cNvSpPr/>
            <p:nvPr/>
          </p:nvSpPr>
          <p:spPr>
            <a:xfrm>
              <a:off x="4099020" y="5672138"/>
              <a:ext cx="698189" cy="77152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83" name="矩形 82"/>
            <p:cNvSpPr/>
            <p:nvPr/>
          </p:nvSpPr>
          <p:spPr>
            <a:xfrm>
              <a:off x="4245356" y="5822221"/>
              <a:ext cx="360707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84" name="矩形 83"/>
            <p:cNvSpPr/>
            <p:nvPr/>
          </p:nvSpPr>
          <p:spPr>
            <a:xfrm>
              <a:off x="4223764" y="602399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85" name="矩形 84"/>
            <p:cNvSpPr/>
            <p:nvPr/>
          </p:nvSpPr>
          <p:spPr>
            <a:xfrm>
              <a:off x="4223764" y="621330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</p:grpSp>
      <p:pic>
        <p:nvPicPr>
          <p:cNvPr id="2" name="Num Lock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9862592" y="5832109"/>
            <a:ext cx="609600" cy="609600"/>
          </a:xfrm>
          <a:prstGeom prst="rect">
            <a:avLst/>
          </a:prstGeom>
        </p:spPr>
      </p:pic>
      <p:pic>
        <p:nvPicPr>
          <p:cNvPr id="4" name="caps lock">
            <a:hlinkClick r:id="" action="ppaction://media"/>
          </p:cNvPr>
          <p:cNvPicPr>
            <a:picLocks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embed="rId4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301238" y="5635161"/>
            <a:ext cx="282911" cy="282911"/>
          </a:xfrm>
          <a:prstGeom prst="rect">
            <a:avLst/>
          </a:prstGeom>
        </p:spPr>
      </p:pic>
      <p:pic>
        <p:nvPicPr>
          <p:cNvPr id="96" name="shift">
            <a:hlinkClick r:id="" action="ppaction://media"/>
          </p:cNvPr>
          <p:cNvPicPr>
            <a:picLocks noChangeAspect="1"/>
          </p:cNvPicPr>
          <p:nvPr>
            <a:audioFile r:link="rId7"/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306302" y="5988525"/>
            <a:ext cx="338791" cy="338791"/>
          </a:xfrm>
          <a:prstGeom prst="rect">
            <a:avLst/>
          </a:prstGeom>
        </p:spPr>
      </p:pic>
      <p:pic>
        <p:nvPicPr>
          <p:cNvPr id="97" name="Ctrl">
            <a:hlinkClick r:id="" action="ppaction://media"/>
          </p:cNvPr>
          <p:cNvPicPr>
            <a:picLocks noChangeAspect="1"/>
          </p:cNvPicPr>
          <p:nvPr>
            <a:audioFile r:link="rId9"/>
            <p:extLst>
              <p:ext uri="{DAA4B4D4-6D71-4841-9C94-3DE7FCFB9230}">
                <p14:media xmlns:p14="http://schemas.microsoft.com/office/powerpoint/2010/main" r:embed="rId8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66843" y="6389951"/>
            <a:ext cx="417707" cy="417707"/>
          </a:xfrm>
          <a:prstGeom prst="rect">
            <a:avLst/>
          </a:prstGeom>
        </p:spPr>
      </p:pic>
      <p:pic>
        <p:nvPicPr>
          <p:cNvPr id="102" name="Backspace">
            <a:hlinkClick r:id="" action="ppaction://media"/>
          </p:cNvPr>
          <p:cNvPicPr>
            <a:picLocks noChangeAspect="1"/>
          </p:cNvPicPr>
          <p:nvPr>
            <a:audioFile r:link="rId11"/>
            <p:extLst>
              <p:ext uri="{DAA4B4D4-6D71-4841-9C94-3DE7FCFB9230}">
                <p14:media xmlns:p14="http://schemas.microsoft.com/office/powerpoint/2010/main" r:embed="rId10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7267954" y="5696109"/>
            <a:ext cx="271999" cy="271999"/>
          </a:xfrm>
          <a:prstGeom prst="rect">
            <a:avLst/>
          </a:prstGeom>
        </p:spPr>
      </p:pic>
      <p:pic>
        <p:nvPicPr>
          <p:cNvPr id="103" name="enter">
            <a:hlinkClick r:id="" action="ppaction://media"/>
          </p:cNvPr>
          <p:cNvPicPr>
            <a:picLocks noChangeAspect="1"/>
          </p:cNvPicPr>
          <p:nvPr>
            <a:audioFile r:link="rId13"/>
            <p:extLst>
              <p:ext uri="{DAA4B4D4-6D71-4841-9C94-3DE7FCFB9230}">
                <p14:media xmlns:p14="http://schemas.microsoft.com/office/powerpoint/2010/main" r:embed="rId12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7268007" y="6095555"/>
            <a:ext cx="274387" cy="274387"/>
          </a:xfrm>
          <a:prstGeom prst="rect">
            <a:avLst/>
          </a:prstGeom>
        </p:spPr>
      </p:pic>
      <p:pic>
        <p:nvPicPr>
          <p:cNvPr id="104" name="Alt">
            <a:hlinkClick r:id="" action="ppaction://media"/>
          </p:cNvPr>
          <p:cNvPicPr>
            <a:picLocks noChangeAspect="1"/>
          </p:cNvPicPr>
          <p:nvPr>
            <a:audioFile r:link="rId15"/>
            <p:extLst>
              <p:ext uri="{DAA4B4D4-6D71-4841-9C94-3DE7FCFB9230}">
                <p14:media xmlns:p14="http://schemas.microsoft.com/office/powerpoint/2010/main" r:embed="rId14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1697465" y="5737837"/>
            <a:ext cx="357271" cy="357271"/>
          </a:xfrm>
          <a:prstGeom prst="rect">
            <a:avLst/>
          </a:prstGeom>
        </p:spPr>
      </p:pic>
      <p:pic>
        <p:nvPicPr>
          <p:cNvPr id="112" name="Esc">
            <a:hlinkClick r:id="" action="ppaction://media"/>
          </p:cNvPr>
          <p:cNvPicPr>
            <a:picLocks noChangeAspect="1"/>
          </p:cNvPicPr>
          <p:nvPr>
            <a:audioFile r:link="rId17"/>
            <p:extLst>
              <p:ext uri="{DAA4B4D4-6D71-4841-9C94-3DE7FCFB9230}">
                <p14:media xmlns:p14="http://schemas.microsoft.com/office/powerpoint/2010/main" r:embed="rId16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66843" y="1890449"/>
            <a:ext cx="285632" cy="285632"/>
          </a:xfrm>
          <a:prstGeom prst="rect">
            <a:avLst/>
          </a:prstGeom>
        </p:spPr>
      </p:pic>
      <p:sp>
        <p:nvSpPr>
          <p:cNvPr id="128" name="向下箭號 127"/>
          <p:cNvSpPr/>
          <p:nvPr/>
        </p:nvSpPr>
        <p:spPr>
          <a:xfrm>
            <a:off x="8480651" y="2105533"/>
            <a:ext cx="314793" cy="519435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9" name="Delete">
            <a:hlinkClick r:id="" action="ppaction://media"/>
          </p:cNvPr>
          <p:cNvPicPr>
            <a:picLocks noChangeAspect="1"/>
          </p:cNvPicPr>
          <p:nvPr>
            <a:audioFile r:link="rId19"/>
            <p:extLst>
              <p:ext uri="{DAA4B4D4-6D71-4841-9C94-3DE7FCFB9230}">
                <p14:media xmlns:p14="http://schemas.microsoft.com/office/powerpoint/2010/main" r:embed="rId18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8096978" y="4210070"/>
            <a:ext cx="310861" cy="31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44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5A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96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" presetID="1" presetClass="emph" presetSubtype="2" decel="133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C09C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105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424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audio>
              <p:cMediaNode vol="80000">
                <p:cTn id="2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2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3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6"/>
                </p:tgtEl>
              </p:cMediaNode>
            </p:audio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autoRev="1" fill="hold" nodeType="click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9" dur="864" fill="hold"/>
                                        <p:tgtEl>
                                          <p:spTgt spid="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0" presetID="1" presetClass="emph" presetSubtype="2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7"/>
                </p:tgtEl>
              </p:cMediaNode>
            </p:audio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3" dur="912" fill="hold"/>
                                        <p:tgtEl>
                                          <p:spTgt spid="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54" presetID="1" presetClass="emph" presetSubtype="2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audio>
              <p:cMediaNode vol="80000">
                <p:cTn id="5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"/>
                </p:tgtEl>
              </p:cMediaNode>
            </p:audio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7" dur="1200" fill="hold"/>
                                        <p:tgtEl>
                                          <p:spTgt spid="1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 vol="80000">
                <p:cTn id="6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3"/>
                </p:tgtEl>
              </p:cMediaNode>
            </p:audio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7" dur="768" fill="hold"/>
                                        <p:tgtEl>
                                          <p:spTgt spid="1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audio>
              <p:cMediaNode vol="80000">
                <p:cTn id="7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4"/>
                </p:tgtEl>
              </p:cMediaNode>
            </p:audio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7" dur="744" fill="hold"/>
                                        <p:tgtEl>
                                          <p:spTgt spid="1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8" presetID="1" presetClass="emph" presetSubtype="2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audio>
              <p:cMediaNode vol="80000">
                <p:cTn id="9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"/>
                </p:tgtEl>
              </p:cMediaNode>
            </p:audio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1" dur="672" fill="hold"/>
                                        <p:tgtEl>
                                          <p:spTgt spid="1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vol="80000">
                <p:cTn id="10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9"/>
                </p:tgtEl>
              </p:cMediaNode>
            </p:audio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mph" presetSubtype="2" autoRev="1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1" dur="744" fill="hold"/>
                                        <p:tgtEl>
                                          <p:spTgt spid="1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3872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~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`  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8939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!</a:t>
            </a:r>
            <a:r>
              <a:rPr lang="zh-TW" altLang="en-US" sz="1600" b="1" dirty="0">
                <a:solidFill>
                  <a:schemeClr val="tx1"/>
                </a:solidFill>
              </a:rPr>
              <a:t> ㄅ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1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4006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@</a:t>
            </a:r>
            <a:r>
              <a:rPr lang="zh-TW" altLang="en-US" sz="1600" b="1" dirty="0">
                <a:solidFill>
                  <a:schemeClr val="tx1"/>
                </a:solidFill>
              </a:rPr>
              <a:t>ㄉ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2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39073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#</a:t>
            </a:r>
            <a:r>
              <a:rPr lang="en-US" altLang="zh-TW" sz="1600" b="1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∨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3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04140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$  </a:t>
            </a:r>
            <a:r>
              <a:rPr lang="en-US" altLang="zh-TW" sz="16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`</a:t>
            </a:r>
            <a:r>
              <a:rPr lang="en-US" altLang="zh-TW" sz="1600" b="1" dirty="0">
                <a:solidFill>
                  <a:schemeClr val="tx1"/>
                </a:solidFill>
              </a:rPr>
              <a:t/>
            </a:r>
            <a:br>
              <a:rPr lang="en-US" altLang="zh-TW" sz="1600" b="1" dirty="0">
                <a:solidFill>
                  <a:schemeClr val="tx1"/>
                </a:solidFill>
              </a:rPr>
            </a:br>
            <a:r>
              <a:rPr lang="en-US" altLang="zh-TW" sz="1600" b="1" dirty="0">
                <a:solidFill>
                  <a:schemeClr val="tx1"/>
                </a:solidFill>
              </a:rPr>
              <a:t>4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69207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% </a:t>
            </a:r>
            <a:r>
              <a:rPr lang="zh-TW" altLang="en-US" sz="1600" b="1" dirty="0">
                <a:solidFill>
                  <a:schemeClr val="tx1"/>
                </a:solidFill>
              </a:rPr>
              <a:t>ㄓ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5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34274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 smtClean="0">
                <a:solidFill>
                  <a:schemeClr val="tx1"/>
                </a:solidFill>
              </a:rPr>
              <a:t>^</a:t>
            </a:r>
            <a:r>
              <a:rPr lang="zh-TW" altLang="en-US" sz="1600" b="1" dirty="0" smtClean="0">
                <a:solidFill>
                  <a:schemeClr val="tx1"/>
                </a:solidFill>
              </a:rPr>
              <a:t>  ˊ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6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" name="矩形 11"/>
          <p:cNvSpPr/>
          <p:nvPr/>
        </p:nvSpPr>
        <p:spPr>
          <a:xfrm>
            <a:off x="499341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&amp; 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‧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7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64408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 dirty="0">
                <a:solidFill>
                  <a:schemeClr val="tx1"/>
                </a:solidFill>
              </a:rPr>
              <a:t>*</a:t>
            </a:r>
            <a:r>
              <a:rPr lang="zh-TW" altLang="en-US" b="1" dirty="0">
                <a:solidFill>
                  <a:schemeClr val="tx1"/>
                </a:solidFill>
              </a:rPr>
              <a:t>ㄚ</a:t>
            </a:r>
            <a:endParaRPr lang="en-US" altLang="zh-TW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8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29475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( </a:t>
            </a:r>
            <a:r>
              <a:rPr lang="zh-TW" altLang="en-US" sz="1600" b="1" dirty="0">
                <a:solidFill>
                  <a:schemeClr val="tx1"/>
                </a:solidFill>
              </a:rPr>
              <a:t>ㄞ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9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94542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)</a:t>
            </a:r>
            <a:r>
              <a:rPr lang="zh-TW" altLang="en-US" sz="1600" b="1" dirty="0">
                <a:solidFill>
                  <a:schemeClr val="tx1"/>
                </a:solidFill>
              </a:rPr>
              <a:t>  ㄢ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0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59609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 dirty="0">
                <a:solidFill>
                  <a:schemeClr val="tx1"/>
                </a:solidFill>
              </a:rPr>
              <a:t>_ </a:t>
            </a:r>
            <a:r>
              <a:rPr lang="zh-TW" altLang="en-US" b="1" dirty="0">
                <a:solidFill>
                  <a:schemeClr val="tx1"/>
                </a:solidFill>
              </a:rPr>
              <a:t>ㄦ</a:t>
            </a:r>
            <a:endParaRPr lang="en-US" altLang="zh-TW" b="1" dirty="0">
              <a:solidFill>
                <a:schemeClr val="tx1"/>
              </a:solidFill>
            </a:endParaRPr>
          </a:p>
          <a:p>
            <a:r>
              <a:rPr lang="en-US" altLang="zh-TW" b="1" dirty="0">
                <a:solidFill>
                  <a:schemeClr val="tx1"/>
                </a:solidFill>
              </a:rPr>
              <a:t>-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246769" y="17942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+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=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926009" y="1794247"/>
            <a:ext cx="98532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Backspace</a:t>
            </a:r>
            <a:endParaRPr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38728" y="1008436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Esc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20" name="矩形 19"/>
          <p:cNvSpPr/>
          <p:nvPr/>
        </p:nvSpPr>
        <p:spPr>
          <a:xfrm>
            <a:off x="135312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Q</a:t>
            </a:r>
            <a:r>
              <a:rPr lang="zh-TW" altLang="en-US" sz="1600" b="1" dirty="0">
                <a:solidFill>
                  <a:schemeClr val="tx1"/>
                </a:solidFill>
              </a:rPr>
              <a:t> ㄆ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  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00379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W</a:t>
            </a:r>
            <a:r>
              <a:rPr lang="zh-TW" altLang="en-US" sz="1400" b="1" dirty="0">
                <a:solidFill>
                  <a:schemeClr val="tx1"/>
                </a:solidFill>
              </a:rPr>
              <a:t> ㄊ</a:t>
            </a:r>
            <a:endParaRPr lang="en-US" altLang="zh-TW" sz="1400" b="1" dirty="0">
              <a:solidFill>
                <a:schemeClr val="tx1"/>
              </a:solidFill>
            </a:endParaRPr>
          </a:p>
          <a:p>
            <a:r>
              <a:rPr lang="zh-TW" altLang="en-US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2" name="矩形 21"/>
          <p:cNvSpPr/>
          <p:nvPr/>
        </p:nvSpPr>
        <p:spPr>
          <a:xfrm>
            <a:off x="265446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E</a:t>
            </a:r>
            <a:r>
              <a:rPr lang="zh-TW" altLang="en-US" sz="1600" dirty="0">
                <a:solidFill>
                  <a:schemeClr val="tx1"/>
                </a:solidFill>
              </a:rPr>
              <a:t> ㄍ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30513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R</a:t>
            </a:r>
            <a:r>
              <a:rPr lang="zh-TW" altLang="en-US" sz="1600" dirty="0">
                <a:solidFill>
                  <a:schemeClr val="tx1"/>
                </a:solidFill>
              </a:rPr>
              <a:t> ㄐ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95580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T</a:t>
            </a:r>
            <a:r>
              <a:rPr lang="zh-TW" altLang="en-US" sz="1600" dirty="0">
                <a:solidFill>
                  <a:schemeClr val="tx1"/>
                </a:solidFill>
              </a:rPr>
              <a:t> ㄔ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60647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Y</a:t>
            </a:r>
            <a:r>
              <a:rPr lang="zh-TW" altLang="en-US" sz="1600" dirty="0">
                <a:solidFill>
                  <a:schemeClr val="tx1"/>
                </a:solidFill>
              </a:rPr>
              <a:t> ㄗ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25714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U</a:t>
            </a:r>
            <a:r>
              <a:rPr lang="zh-TW" altLang="en-US" sz="1600" dirty="0">
                <a:solidFill>
                  <a:schemeClr val="tx1"/>
                </a:solidFill>
              </a:rPr>
              <a:t> ㄧ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90781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I </a:t>
            </a:r>
            <a:r>
              <a:rPr lang="zh-TW" altLang="en-US" sz="1600" dirty="0">
                <a:solidFill>
                  <a:schemeClr val="tx1"/>
                </a:solidFill>
              </a:rPr>
              <a:t>ㄛ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55848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O </a:t>
            </a:r>
            <a:r>
              <a:rPr lang="zh-TW" altLang="en-US" sz="1600" dirty="0">
                <a:solidFill>
                  <a:schemeClr val="tx1"/>
                </a:solidFill>
              </a:rPr>
              <a:t>ㄟ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20915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P</a:t>
            </a:r>
            <a:r>
              <a:rPr lang="zh-TW" altLang="en-US" sz="1600" dirty="0">
                <a:solidFill>
                  <a:schemeClr val="tx1"/>
                </a:solidFill>
              </a:rPr>
              <a:t> ㄣ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859829" y="255148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{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[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8525374" y="2551483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}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32" name="矩形 31"/>
          <p:cNvSpPr/>
          <p:nvPr/>
        </p:nvSpPr>
        <p:spPr>
          <a:xfrm>
            <a:off x="9189745" y="2551485"/>
            <a:ext cx="721593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|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\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438728" y="2551483"/>
            <a:ext cx="849518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Tab</a:t>
            </a:r>
            <a:br>
              <a:rPr lang="en-US" altLang="zh-TW" sz="1600" dirty="0">
                <a:solidFill>
                  <a:schemeClr val="tx1"/>
                </a:solidFill>
              </a:rPr>
            </a:br>
            <a:r>
              <a:rPr lang="en-US" altLang="zh-TW" sz="1600" dirty="0">
                <a:solidFill>
                  <a:schemeClr val="tx1"/>
                </a:solidFill>
              </a:rPr>
              <a:t>|</a:t>
            </a:r>
            <a:r>
              <a:rPr lang="en-US" altLang="zh-TW" sz="1600" dirty="0">
                <a:solidFill>
                  <a:schemeClr val="tx1"/>
                </a:solidFill>
                <a:sym typeface="Wingdings 3" panose="05040102010807070707" pitchFamily="18" charset="2"/>
              </a:rPr>
              <a:t>|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418012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F1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104805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F2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36" name="矩形 35"/>
          <p:cNvSpPr/>
          <p:nvPr/>
        </p:nvSpPr>
        <p:spPr>
          <a:xfrm>
            <a:off x="2791598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F3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37" name="矩形 36"/>
          <p:cNvSpPr/>
          <p:nvPr/>
        </p:nvSpPr>
        <p:spPr>
          <a:xfrm>
            <a:off x="3478392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F4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7265172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F9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7951965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F10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0" name="矩形 39"/>
          <p:cNvSpPr/>
          <p:nvPr/>
        </p:nvSpPr>
        <p:spPr>
          <a:xfrm>
            <a:off x="8638758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F11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1" name="矩形 40"/>
          <p:cNvSpPr/>
          <p:nvPr/>
        </p:nvSpPr>
        <p:spPr>
          <a:xfrm>
            <a:off x="9325552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F12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341592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F5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5028385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F6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4" name="矩形 43"/>
          <p:cNvSpPr/>
          <p:nvPr/>
        </p:nvSpPr>
        <p:spPr>
          <a:xfrm>
            <a:off x="5715178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F7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5" name="矩形 44"/>
          <p:cNvSpPr/>
          <p:nvPr/>
        </p:nvSpPr>
        <p:spPr>
          <a:xfrm>
            <a:off x="6401972" y="103700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F8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10194886" y="1794247"/>
            <a:ext cx="1926380" cy="1343028"/>
            <a:chOff x="10114334" y="1057262"/>
            <a:chExt cx="1926380" cy="1343028"/>
          </a:xfrm>
        </p:grpSpPr>
        <p:sp>
          <p:nvSpPr>
            <p:cNvPr id="90" name="矩形 89"/>
            <p:cNvSpPr/>
            <p:nvPr/>
          </p:nvSpPr>
          <p:spPr>
            <a:xfrm>
              <a:off x="10114334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Delete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1" name="矩形 90"/>
            <p:cNvSpPr/>
            <p:nvPr/>
          </p:nvSpPr>
          <p:spPr>
            <a:xfrm>
              <a:off x="10777487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End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2" name="矩形 91"/>
            <p:cNvSpPr/>
            <p:nvPr/>
          </p:nvSpPr>
          <p:spPr>
            <a:xfrm>
              <a:off x="11440640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Page</a:t>
              </a:r>
            </a:p>
            <a:p>
              <a:r>
                <a:rPr lang="en-US" altLang="zh-TW" sz="1200" dirty="0">
                  <a:solidFill>
                    <a:schemeClr val="tx1"/>
                  </a:solidFill>
                </a:rPr>
                <a:t>Down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>
              <a:off x="10128621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Insert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4" name="矩形 93"/>
            <p:cNvSpPr/>
            <p:nvPr/>
          </p:nvSpPr>
          <p:spPr>
            <a:xfrm>
              <a:off x="10791774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Home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11454927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Page</a:t>
              </a:r>
            </a:p>
            <a:p>
              <a:r>
                <a:rPr lang="en-US" altLang="zh-TW" sz="1200" dirty="0">
                  <a:solidFill>
                    <a:schemeClr val="tx1"/>
                  </a:solidFill>
                </a:rPr>
                <a:t> up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群組 46"/>
          <p:cNvGrpSpPr/>
          <p:nvPr/>
        </p:nvGrpSpPr>
        <p:grpSpPr>
          <a:xfrm>
            <a:off x="10163058" y="3865917"/>
            <a:ext cx="1936778" cy="1343028"/>
            <a:chOff x="10138120" y="3857604"/>
            <a:chExt cx="1936778" cy="1343028"/>
          </a:xfrm>
        </p:grpSpPr>
        <p:sp>
          <p:nvSpPr>
            <p:cNvPr id="86" name="矩形 85"/>
            <p:cNvSpPr/>
            <p:nvPr/>
          </p:nvSpPr>
          <p:spPr>
            <a:xfrm>
              <a:off x="10138120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←</a:t>
              </a:r>
            </a:p>
          </p:txBody>
        </p:sp>
        <p:sp>
          <p:nvSpPr>
            <p:cNvPr id="87" name="矩形 86"/>
            <p:cNvSpPr/>
            <p:nvPr/>
          </p:nvSpPr>
          <p:spPr>
            <a:xfrm>
              <a:off x="10825958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↓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>
              <a:off x="11489111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→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10840245" y="385760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↑</a:t>
              </a:r>
            </a:p>
          </p:txBody>
        </p:sp>
      </p:grpSp>
      <p:sp>
        <p:nvSpPr>
          <p:cNvPr id="48" name="矩形 47"/>
          <p:cNvSpPr/>
          <p:nvPr/>
        </p:nvSpPr>
        <p:spPr>
          <a:xfrm>
            <a:off x="1551619" y="3237280"/>
            <a:ext cx="54056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A</a:t>
            </a:r>
            <a:r>
              <a:rPr lang="zh-TW" altLang="en-US" sz="1400" b="1" dirty="0" smtClean="0">
                <a:solidFill>
                  <a:schemeClr val="tx1"/>
                </a:solidFill>
              </a:rPr>
              <a:t>ㄇ</a:t>
            </a:r>
            <a:endParaRPr lang="en-US" altLang="zh-TW" sz="1400" b="1" dirty="0" smtClean="0">
              <a:solidFill>
                <a:schemeClr val="tx1"/>
              </a:solidFill>
            </a:endParaRPr>
          </a:p>
          <a:p>
            <a:r>
              <a:rPr lang="zh-TW" altLang="en-US" sz="1400" b="1" dirty="0" smtClean="0">
                <a:solidFill>
                  <a:schemeClr val="tx1"/>
                </a:solidFill>
              </a:rPr>
              <a:t> </a:t>
            </a:r>
            <a:endParaRPr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217194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S</a:t>
            </a:r>
            <a:r>
              <a:rPr lang="zh-TW" altLang="en-US" sz="1600" dirty="0" smtClean="0">
                <a:solidFill>
                  <a:schemeClr val="tx1"/>
                </a:solidFill>
              </a:rPr>
              <a:t> ㄋ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282261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D</a:t>
            </a:r>
            <a:r>
              <a:rPr lang="zh-TW" altLang="en-US" sz="1600" dirty="0" smtClean="0">
                <a:solidFill>
                  <a:schemeClr val="tx1"/>
                </a:solidFill>
              </a:rPr>
              <a:t> ㄎ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347328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dirty="0" smtClean="0">
                <a:solidFill>
                  <a:schemeClr val="tx1"/>
                </a:solidFill>
              </a:rPr>
              <a:t>F</a:t>
            </a:r>
            <a:r>
              <a:rPr lang="zh-TW" altLang="en-US" sz="1400" dirty="0" smtClean="0">
                <a:solidFill>
                  <a:schemeClr val="tx1"/>
                </a:solidFill>
              </a:rPr>
              <a:t> ㄑ</a:t>
            </a:r>
            <a:endParaRPr lang="en-US" altLang="zh-TW" sz="14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412395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G</a:t>
            </a:r>
            <a:r>
              <a:rPr lang="zh-TW" altLang="en-US" sz="1600" dirty="0" smtClean="0">
                <a:solidFill>
                  <a:schemeClr val="tx1"/>
                </a:solidFill>
              </a:rPr>
              <a:t> ㄕ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477462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H</a:t>
            </a:r>
            <a:r>
              <a:rPr lang="zh-TW" altLang="en-US" sz="1600" dirty="0">
                <a:solidFill>
                  <a:schemeClr val="tx1"/>
                </a:solidFill>
              </a:rPr>
              <a:t> ㄘ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42529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 smtClean="0">
                <a:solidFill>
                  <a:schemeClr val="tx1"/>
                </a:solidFill>
              </a:rPr>
              <a:t>J </a:t>
            </a:r>
            <a:r>
              <a:rPr lang="zh-TW" altLang="en-US" sz="1600" dirty="0" smtClean="0">
                <a:solidFill>
                  <a:schemeClr val="tx1"/>
                </a:solidFill>
              </a:rPr>
              <a:t> </a:t>
            </a:r>
            <a:r>
              <a:rPr lang="zh-TW" altLang="en-US" sz="1600" dirty="0">
                <a:solidFill>
                  <a:schemeClr val="tx1"/>
                </a:solidFill>
              </a:rPr>
              <a:t>ㄨ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07596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K</a:t>
            </a:r>
            <a:r>
              <a:rPr lang="zh-TW" altLang="en-US" sz="1600" dirty="0" smtClean="0">
                <a:solidFill>
                  <a:schemeClr val="tx1"/>
                </a:solidFill>
              </a:rPr>
              <a:t>ㄜ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672663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L</a:t>
            </a:r>
            <a:r>
              <a:rPr lang="zh-TW" altLang="en-US" sz="1600" dirty="0" smtClean="0">
                <a:solidFill>
                  <a:schemeClr val="tx1"/>
                </a:solidFill>
              </a:rPr>
              <a:t> ㄠ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7377308" y="323728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400" b="1" dirty="0">
                <a:solidFill>
                  <a:schemeClr val="tx1"/>
                </a:solidFill>
              </a:rPr>
              <a:t>；</a:t>
            </a:r>
            <a:r>
              <a:rPr lang="zh-TW" altLang="en-US" sz="1400" b="1" dirty="0" smtClean="0">
                <a:solidFill>
                  <a:schemeClr val="tx1"/>
                </a:solidFill>
              </a:rPr>
              <a:t> </a:t>
            </a:r>
            <a:r>
              <a:rPr lang="zh-TW" altLang="en-US" sz="1200" b="1" dirty="0" smtClean="0">
                <a:solidFill>
                  <a:schemeClr val="tx1"/>
                </a:solidFill>
              </a:rPr>
              <a:t>ㄤ</a:t>
            </a:r>
            <a:endParaRPr lang="en-US" altLang="zh-TW" sz="1200" b="1" dirty="0" smtClean="0">
              <a:solidFill>
                <a:schemeClr val="tx1"/>
              </a:solidFill>
            </a:endParaRPr>
          </a:p>
          <a:p>
            <a:r>
              <a:rPr lang="zh-TW" altLang="en-US" sz="1600" dirty="0">
                <a:solidFill>
                  <a:schemeClr val="tx1"/>
                </a:solidFill>
              </a:rPr>
              <a:t>；</a:t>
            </a:r>
          </a:p>
        </p:txBody>
      </p:sp>
      <p:sp>
        <p:nvSpPr>
          <p:cNvPr id="58" name="矩形 57"/>
          <p:cNvSpPr/>
          <p:nvPr/>
        </p:nvSpPr>
        <p:spPr>
          <a:xfrm>
            <a:off x="8042853" y="323727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 smtClean="0">
                <a:solidFill>
                  <a:schemeClr val="tx1"/>
                </a:solidFill>
              </a:rPr>
              <a:t>“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en-US" altLang="zh-TW" sz="1600" dirty="0" smtClean="0">
                <a:solidFill>
                  <a:schemeClr val="tx1"/>
                </a:solidFill>
              </a:rPr>
              <a:t>‘</a:t>
            </a:r>
            <a:endParaRPr lang="en-US" altLang="zh-TW" sz="1600" dirty="0">
              <a:solidFill>
                <a:schemeClr val="tx1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8707224" y="3237280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38727" y="3237278"/>
            <a:ext cx="1007861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Caps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Lock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1" name="矩形 60"/>
          <p:cNvSpPr/>
          <p:nvPr/>
        </p:nvSpPr>
        <p:spPr>
          <a:xfrm>
            <a:off x="164661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Z </a:t>
            </a:r>
            <a:r>
              <a:rPr lang="zh-TW" altLang="en-US" sz="1600" dirty="0">
                <a:solidFill>
                  <a:schemeClr val="tx1"/>
                </a:solidFill>
              </a:rPr>
              <a:t>ㄈ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229728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X</a:t>
            </a:r>
            <a:r>
              <a:rPr lang="zh-TW" altLang="en-US" sz="1600" dirty="0">
                <a:solidFill>
                  <a:schemeClr val="tx1"/>
                </a:solidFill>
              </a:rPr>
              <a:t> ㄌ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294795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C</a:t>
            </a:r>
            <a:r>
              <a:rPr lang="zh-TW" altLang="en-US" sz="1600" dirty="0">
                <a:solidFill>
                  <a:schemeClr val="tx1"/>
                </a:solidFill>
              </a:rPr>
              <a:t> ㄏ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359862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V</a:t>
            </a:r>
            <a:r>
              <a:rPr lang="zh-TW" altLang="en-US" sz="1600" dirty="0">
                <a:solidFill>
                  <a:schemeClr val="tx1"/>
                </a:solidFill>
              </a:rPr>
              <a:t> ㄒ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424929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B</a:t>
            </a:r>
            <a:r>
              <a:rPr lang="zh-TW" altLang="en-US" sz="1600" dirty="0">
                <a:solidFill>
                  <a:schemeClr val="tx1"/>
                </a:solidFill>
              </a:rPr>
              <a:t> ㄖ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89996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N</a:t>
            </a:r>
            <a:r>
              <a:rPr lang="zh-TW" altLang="en-US" sz="1600" dirty="0">
                <a:solidFill>
                  <a:schemeClr val="tx1"/>
                </a:solidFill>
              </a:rPr>
              <a:t> 厶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555063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00" dirty="0">
                <a:solidFill>
                  <a:schemeClr val="tx1"/>
                </a:solidFill>
              </a:rPr>
              <a:t>M</a:t>
            </a:r>
            <a:r>
              <a:rPr lang="zh-TW" altLang="en-US" sz="1300" dirty="0">
                <a:solidFill>
                  <a:schemeClr val="tx1"/>
                </a:solidFill>
              </a:rPr>
              <a:t> ㄩ</a:t>
            </a:r>
            <a:endParaRPr lang="en-US" altLang="zh-TW" sz="1300" dirty="0">
              <a:solidFill>
                <a:schemeClr val="tx1"/>
              </a:solidFill>
            </a:endParaRPr>
          </a:p>
          <a:p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620130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&lt;</a:t>
            </a:r>
            <a:r>
              <a:rPr lang="zh-TW" altLang="en-US" sz="1600" dirty="0">
                <a:solidFill>
                  <a:schemeClr val="tx1"/>
                </a:solidFill>
              </a:rPr>
              <a:t> ㄝ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zh-TW" altLang="en-US" sz="1600" dirty="0">
                <a:solidFill>
                  <a:schemeClr val="tx1"/>
                </a:solidFill>
              </a:rPr>
              <a:t>，</a:t>
            </a:r>
          </a:p>
        </p:txBody>
      </p:sp>
      <p:sp>
        <p:nvSpPr>
          <p:cNvPr id="69" name="矩形 68"/>
          <p:cNvSpPr/>
          <p:nvPr/>
        </p:nvSpPr>
        <p:spPr>
          <a:xfrm>
            <a:off x="6851970" y="392307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&gt;</a:t>
            </a:r>
            <a:r>
              <a:rPr lang="zh-TW" altLang="en-US" sz="1600" dirty="0">
                <a:solidFill>
                  <a:schemeClr val="tx1"/>
                </a:solidFill>
              </a:rPr>
              <a:t> ㄡ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en-US" altLang="zh-TW" sz="1600" dirty="0">
                <a:solidFill>
                  <a:schemeClr val="tx1"/>
                </a:solidFill>
              </a:rPr>
              <a:t>‧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7517515" y="392306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?</a:t>
            </a:r>
            <a:r>
              <a:rPr lang="zh-TW" altLang="en-US" sz="1600" dirty="0">
                <a:solidFill>
                  <a:schemeClr val="tx1"/>
                </a:solidFill>
              </a:rPr>
              <a:t> ㄥ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en-US" altLang="zh-TW" sz="1600" dirty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71" name="矩形 70"/>
          <p:cNvSpPr/>
          <p:nvPr/>
        </p:nvSpPr>
        <p:spPr>
          <a:xfrm>
            <a:off x="8181886" y="3923071"/>
            <a:ext cx="1701428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Shift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38727" y="3937345"/>
            <a:ext cx="1114424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Shift</a:t>
            </a:r>
            <a:r>
              <a:rPr lang="zh-TW" altLang="en-US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3" name="矩形 72"/>
          <p:cNvSpPr/>
          <p:nvPr/>
        </p:nvSpPr>
        <p:spPr>
          <a:xfrm>
            <a:off x="1446588" y="466600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2168693" y="466600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>
                <a:solidFill>
                  <a:schemeClr val="tx1"/>
                </a:solidFill>
              </a:rPr>
              <a:t>ALT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2947950" y="4666004"/>
            <a:ext cx="3904020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7010312" y="468027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000" b="1" dirty="0">
                <a:solidFill>
                  <a:schemeClr val="tx1"/>
                </a:solidFill>
              </a:rPr>
              <a:t>ALT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7717580" y="4680278"/>
            <a:ext cx="989644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8818854" y="4666004"/>
            <a:ext cx="106445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Ctrl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438727" y="4680278"/>
            <a:ext cx="84951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Ctrl</a:t>
            </a:r>
            <a:r>
              <a:rPr lang="zh-TW" altLang="en-US" sz="2400" b="1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80" name="物件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978388"/>
              </p:ext>
            </p:extLst>
          </p:nvPr>
        </p:nvGraphicFramePr>
        <p:xfrm>
          <a:off x="1551620" y="4766073"/>
          <a:ext cx="344432" cy="3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Image" r:id="rId3" imgW="2831400" imgH="2818800" progId="Photoshop.Image.7">
                  <p:embed/>
                </p:oleObj>
              </mc:Choice>
              <mc:Fallback>
                <p:oleObj name="Image" r:id="rId3" imgW="2831400" imgH="2818800" progId="Photoshop.Image.7">
                  <p:embed/>
                  <p:pic>
                    <p:nvPicPr>
                      <p:cNvPr id="80" name="物件 7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1620" y="4766073"/>
                        <a:ext cx="344432" cy="342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" name="群組 80"/>
          <p:cNvGrpSpPr/>
          <p:nvPr/>
        </p:nvGrpSpPr>
        <p:grpSpPr>
          <a:xfrm>
            <a:off x="7778433" y="4737497"/>
            <a:ext cx="417741" cy="485716"/>
            <a:chOff x="4099020" y="5672138"/>
            <a:chExt cx="698189" cy="771525"/>
          </a:xfrm>
        </p:grpSpPr>
        <p:sp>
          <p:nvSpPr>
            <p:cNvPr id="82" name="矩形 81"/>
            <p:cNvSpPr/>
            <p:nvPr/>
          </p:nvSpPr>
          <p:spPr>
            <a:xfrm>
              <a:off x="4099020" y="5672138"/>
              <a:ext cx="698189" cy="77152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矩形 82"/>
            <p:cNvSpPr/>
            <p:nvPr/>
          </p:nvSpPr>
          <p:spPr>
            <a:xfrm>
              <a:off x="4245356" y="5822221"/>
              <a:ext cx="360707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4" name="矩形 83"/>
            <p:cNvSpPr/>
            <p:nvPr/>
          </p:nvSpPr>
          <p:spPr>
            <a:xfrm>
              <a:off x="4223764" y="602399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5" name="矩形 84"/>
            <p:cNvSpPr/>
            <p:nvPr/>
          </p:nvSpPr>
          <p:spPr>
            <a:xfrm>
              <a:off x="4223764" y="621330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6" name="文字方塊 95"/>
          <p:cNvSpPr txBox="1"/>
          <p:nvPr/>
        </p:nvSpPr>
        <p:spPr>
          <a:xfrm>
            <a:off x="3200400" y="365760"/>
            <a:ext cx="1107996" cy="369332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備用鍵盤</a:t>
            </a:r>
            <a:endParaRPr lang="zh-TW" alt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009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utoRev="1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6A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438727" y="1008436"/>
            <a:ext cx="11682539" cy="4257629"/>
            <a:chOff x="413789" y="1000123"/>
            <a:chExt cx="11682539" cy="4257629"/>
          </a:xfrm>
        </p:grpSpPr>
        <p:sp>
          <p:nvSpPr>
            <p:cNvPr id="5" name="矩形 4"/>
            <p:cNvSpPr/>
            <p:nvPr/>
          </p:nvSpPr>
          <p:spPr>
            <a:xfrm>
              <a:off x="41379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~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`  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06446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!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ㄅ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1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71513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@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ㄉ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2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36580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#</a:t>
              </a:r>
              <a:r>
                <a:rPr lang="en-US" altLang="zh-TW" sz="1600" b="1" dirty="0">
                  <a:solidFill>
                    <a:schemeClr val="tx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∨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3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01647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$  </a:t>
              </a:r>
              <a:r>
                <a:rPr lang="en-US" altLang="zh-TW" sz="1600" b="1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`</a:t>
              </a:r>
              <a:r>
                <a:rPr lang="en-US" altLang="zh-TW" sz="1600" b="1" dirty="0">
                  <a:solidFill>
                    <a:schemeClr val="tx1"/>
                  </a:solidFill>
                </a:rPr>
                <a:t/>
              </a:r>
              <a:br>
                <a:rPr lang="en-US" altLang="zh-TW" sz="1600" b="1" dirty="0">
                  <a:solidFill>
                    <a:schemeClr val="tx1"/>
                  </a:solidFill>
                </a:rPr>
              </a:br>
              <a:r>
                <a:rPr lang="en-US" altLang="zh-TW" sz="1600" b="1" dirty="0">
                  <a:solidFill>
                    <a:schemeClr val="tx1"/>
                  </a:solidFill>
                </a:rPr>
                <a:t>4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366714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%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ㄓ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5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431781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 smtClean="0">
                  <a:solidFill>
                    <a:schemeClr val="tx1"/>
                  </a:solidFill>
                </a:rPr>
                <a:t>^</a:t>
              </a:r>
              <a:r>
                <a:rPr lang="zh-TW" altLang="en-US" sz="1600" b="1" dirty="0" smtClean="0">
                  <a:solidFill>
                    <a:schemeClr val="tx1"/>
                  </a:solidFill>
                </a:rPr>
                <a:t>  ˊ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6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2" name="矩形 11"/>
            <p:cNvSpPr/>
            <p:nvPr/>
          </p:nvSpPr>
          <p:spPr>
            <a:xfrm>
              <a:off x="496848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&amp;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  <a:r>
                <a:rPr lang="en-US" altLang="zh-TW" sz="1600" b="1" dirty="0" smtClean="0">
                  <a:solidFill>
                    <a:schemeClr val="tx1"/>
                  </a:solidFill>
                </a:rPr>
                <a:t>‧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7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561915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b="1" dirty="0">
                  <a:solidFill>
                    <a:schemeClr val="tx1"/>
                  </a:solidFill>
                </a:rPr>
                <a:t>*</a:t>
              </a:r>
              <a:r>
                <a:rPr lang="zh-TW" altLang="en-US" b="1" dirty="0">
                  <a:solidFill>
                    <a:schemeClr val="tx1"/>
                  </a:solidFill>
                </a:rPr>
                <a:t>ㄚ</a:t>
              </a:r>
              <a:endParaRPr lang="en-US" altLang="zh-TW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8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626982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(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ㄞ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9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92049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)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 ㄢ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0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757116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b="1" dirty="0">
                  <a:solidFill>
                    <a:schemeClr val="tx1"/>
                  </a:solidFill>
                </a:rPr>
                <a:t>_ </a:t>
              </a:r>
              <a:r>
                <a:rPr lang="zh-TW" altLang="en-US" b="1" dirty="0">
                  <a:solidFill>
                    <a:schemeClr val="tx1"/>
                  </a:solidFill>
                </a:rPr>
                <a:t>ㄦ</a:t>
              </a:r>
              <a:endParaRPr lang="en-US" altLang="zh-TW" b="1" dirty="0">
                <a:solidFill>
                  <a:schemeClr val="tx1"/>
                </a:solidFill>
              </a:endParaRPr>
            </a:p>
            <a:p>
              <a:r>
                <a:rPr lang="en-US" altLang="zh-TW" b="1" dirty="0">
                  <a:solidFill>
                    <a:schemeClr val="tx1"/>
                  </a:solidFill>
                </a:rPr>
                <a:t>-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822183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+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=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8901071" y="1785934"/>
              <a:ext cx="98532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Backspace</a:t>
              </a:r>
              <a:endParaRPr lang="zh-TW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413790" y="100012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Esc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132819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Q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ㄆ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  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97886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W</a:t>
              </a:r>
              <a:r>
                <a:rPr lang="zh-TW" altLang="en-US" sz="1400" b="1" dirty="0">
                  <a:solidFill>
                    <a:schemeClr val="tx1"/>
                  </a:solidFill>
                </a:rPr>
                <a:t> ㄊ</a:t>
              </a:r>
              <a:endParaRPr lang="en-US" altLang="zh-TW" sz="1400" b="1" dirty="0">
                <a:solidFill>
                  <a:schemeClr val="tx1"/>
                </a:solidFill>
              </a:endParaRPr>
            </a:p>
            <a:p>
              <a:r>
                <a:rPr lang="zh-TW" altLang="en-US" sz="1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262953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E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ㄍ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328020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R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ㄐ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393087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T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ㄔ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458154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Y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ㄗ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523221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U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ㄧ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588288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I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ㄛ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653355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O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ㄟ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718422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P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ㄣ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783489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{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[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8500436" y="2543170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}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]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9164807" y="2543172"/>
              <a:ext cx="721593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|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\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413790" y="2543170"/>
              <a:ext cx="849518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Tab</a:t>
              </a:r>
              <a:br>
                <a:rPr lang="en-US" altLang="zh-TW" sz="1600" dirty="0">
                  <a:solidFill>
                    <a:schemeClr val="tx1"/>
                  </a:solidFill>
                </a:rPr>
              </a:br>
              <a:r>
                <a:rPr lang="en-US" altLang="zh-TW" sz="1600" dirty="0">
                  <a:solidFill>
                    <a:schemeClr val="tx1"/>
                  </a:solidFill>
                </a:rPr>
                <a:t>|</a:t>
              </a:r>
              <a:r>
                <a:rPr lang="en-US" altLang="zh-TW" sz="1600" dirty="0">
                  <a:solidFill>
                    <a:schemeClr val="tx1"/>
                  </a:solidFill>
                  <a:sym typeface="Wingdings 3" panose="05040102010807070707" pitchFamily="18" charset="2"/>
                </a:rPr>
                <a:t>|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139307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207986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F2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36" name="矩形 35"/>
            <p:cNvSpPr/>
            <p:nvPr/>
          </p:nvSpPr>
          <p:spPr>
            <a:xfrm>
              <a:off x="276666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F3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37" name="矩形 36"/>
            <p:cNvSpPr/>
            <p:nvPr/>
          </p:nvSpPr>
          <p:spPr>
            <a:xfrm>
              <a:off x="345345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F4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724023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F9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792702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F10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40" name="矩形 39"/>
            <p:cNvSpPr/>
            <p:nvPr/>
          </p:nvSpPr>
          <p:spPr>
            <a:xfrm>
              <a:off x="861382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F11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41" name="矩形 40"/>
            <p:cNvSpPr/>
            <p:nvPr/>
          </p:nvSpPr>
          <p:spPr>
            <a:xfrm>
              <a:off x="930061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F12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431665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F5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500344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F6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44" name="矩形 43"/>
            <p:cNvSpPr/>
            <p:nvPr/>
          </p:nvSpPr>
          <p:spPr>
            <a:xfrm>
              <a:off x="569024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F7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45" name="矩形 44"/>
            <p:cNvSpPr/>
            <p:nvPr/>
          </p:nvSpPr>
          <p:spPr>
            <a:xfrm>
              <a:off x="637703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F8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46" name="群組 45"/>
            <p:cNvGrpSpPr/>
            <p:nvPr/>
          </p:nvGrpSpPr>
          <p:grpSpPr>
            <a:xfrm>
              <a:off x="10169948" y="1785934"/>
              <a:ext cx="1926380" cy="1343028"/>
              <a:chOff x="10114334" y="1057262"/>
              <a:chExt cx="1926380" cy="1343028"/>
            </a:xfrm>
          </p:grpSpPr>
          <p:sp>
            <p:nvSpPr>
              <p:cNvPr id="90" name="矩形 89"/>
              <p:cNvSpPr/>
              <p:nvPr/>
            </p:nvSpPr>
            <p:spPr>
              <a:xfrm>
                <a:off x="10114334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Delete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矩形 90"/>
              <p:cNvSpPr/>
              <p:nvPr/>
            </p:nvSpPr>
            <p:spPr>
              <a:xfrm>
                <a:off x="10777487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600" dirty="0">
                    <a:solidFill>
                      <a:schemeClr val="tx1"/>
                    </a:solidFill>
                  </a:rPr>
                  <a:t>End</a:t>
                </a:r>
                <a:endParaRPr lang="zh-TW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矩形 91"/>
              <p:cNvSpPr/>
              <p:nvPr/>
            </p:nvSpPr>
            <p:spPr>
              <a:xfrm>
                <a:off x="11440640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Page</a:t>
                </a:r>
              </a:p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Down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矩形 92"/>
              <p:cNvSpPr/>
              <p:nvPr/>
            </p:nvSpPr>
            <p:spPr>
              <a:xfrm>
                <a:off x="10128621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Insert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矩形 93"/>
              <p:cNvSpPr/>
              <p:nvPr/>
            </p:nvSpPr>
            <p:spPr>
              <a:xfrm>
                <a:off x="10791774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Home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矩形 94"/>
              <p:cNvSpPr/>
              <p:nvPr/>
            </p:nvSpPr>
            <p:spPr>
              <a:xfrm>
                <a:off x="11454927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Page</a:t>
                </a:r>
              </a:p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 up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7" name="群組 46"/>
            <p:cNvGrpSpPr/>
            <p:nvPr/>
          </p:nvGrpSpPr>
          <p:grpSpPr>
            <a:xfrm>
              <a:off x="10138120" y="3857604"/>
              <a:ext cx="1936778" cy="1343028"/>
              <a:chOff x="10138120" y="3857604"/>
              <a:chExt cx="1936778" cy="1343028"/>
            </a:xfrm>
          </p:grpSpPr>
          <p:sp>
            <p:nvSpPr>
              <p:cNvPr id="86" name="矩形 85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←</a:t>
                </a:r>
              </a:p>
            </p:txBody>
          </p:sp>
          <p:sp>
            <p:nvSpPr>
              <p:cNvPr id="87" name="矩形 86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↓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矩形 87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→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矩形 88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↑</a:t>
                </a:r>
              </a:p>
            </p:txBody>
          </p:sp>
        </p:grpSp>
        <p:sp>
          <p:nvSpPr>
            <p:cNvPr id="48" name="矩形 47"/>
            <p:cNvSpPr/>
            <p:nvPr/>
          </p:nvSpPr>
          <p:spPr>
            <a:xfrm>
              <a:off x="1526681" y="3228967"/>
              <a:ext cx="54056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A</a:t>
              </a:r>
              <a:r>
                <a:rPr lang="zh-TW" altLang="en-US" sz="1400" b="1" dirty="0" smtClean="0">
                  <a:solidFill>
                    <a:schemeClr val="tx1"/>
                  </a:solidFill>
                </a:rPr>
                <a:t>ㄇ</a:t>
              </a:r>
              <a:endParaRPr lang="en-US" altLang="zh-TW" sz="1400" b="1" dirty="0" smtClean="0">
                <a:solidFill>
                  <a:schemeClr val="tx1"/>
                </a:solidFill>
              </a:endParaRPr>
            </a:p>
            <a:p>
              <a:r>
                <a:rPr lang="zh-TW" altLang="en-US" sz="14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214701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S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ㄋ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279768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D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ㄎ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344835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dirty="0" smtClean="0">
                  <a:solidFill>
                    <a:schemeClr val="tx1"/>
                  </a:solidFill>
                </a:rPr>
                <a:t>F</a:t>
              </a:r>
              <a:r>
                <a:rPr lang="zh-TW" altLang="en-US" sz="1400" dirty="0" smtClean="0">
                  <a:solidFill>
                    <a:schemeClr val="tx1"/>
                  </a:solidFill>
                </a:rPr>
                <a:t> ㄑ</a:t>
              </a:r>
              <a:endParaRPr lang="en-US" altLang="zh-TW" sz="14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409902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G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ㄕ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474969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H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ㄘ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540036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J 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ㄨ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矩形 54"/>
            <p:cNvSpPr/>
            <p:nvPr/>
          </p:nvSpPr>
          <p:spPr>
            <a:xfrm>
              <a:off x="605103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K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ㄜ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670170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L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ㄠ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735237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400" b="1" dirty="0">
                  <a:solidFill>
                    <a:schemeClr val="tx1"/>
                  </a:solidFill>
                </a:rPr>
                <a:t>；</a:t>
              </a:r>
              <a:r>
                <a:rPr lang="zh-TW" altLang="en-US" sz="1400" b="1" dirty="0" smtClean="0">
                  <a:solidFill>
                    <a:schemeClr val="tx1"/>
                  </a:solidFill>
                </a:rPr>
                <a:t> </a:t>
              </a:r>
              <a:r>
                <a:rPr lang="zh-TW" altLang="en-US" sz="1200" b="1" dirty="0" smtClean="0">
                  <a:solidFill>
                    <a:schemeClr val="tx1"/>
                  </a:solidFill>
                </a:rPr>
                <a:t>ㄤ</a:t>
              </a:r>
              <a:endParaRPr lang="en-US" altLang="zh-TW" sz="1200" b="1" dirty="0" smtClean="0">
                <a:solidFill>
                  <a:schemeClr val="tx1"/>
                </a:solidFill>
              </a:endParaRPr>
            </a:p>
            <a:p>
              <a:r>
                <a:rPr lang="zh-TW" altLang="en-US" sz="1600" dirty="0">
                  <a:solidFill>
                    <a:schemeClr val="tx1"/>
                  </a:solidFill>
                </a:rPr>
                <a:t>；</a:t>
              </a:r>
            </a:p>
          </p:txBody>
        </p:sp>
        <p:sp>
          <p:nvSpPr>
            <p:cNvPr id="58" name="矩形 57"/>
            <p:cNvSpPr/>
            <p:nvPr/>
          </p:nvSpPr>
          <p:spPr>
            <a:xfrm>
              <a:off x="8017915" y="322896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“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‘</a:t>
              </a:r>
              <a:endParaRPr lang="en-US" altLang="zh-TW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8682286" y="3228967"/>
              <a:ext cx="1204115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 </a:t>
              </a:r>
              <a:r>
                <a:rPr lang="en-US" altLang="zh-TW" sz="2400" b="1" dirty="0">
                  <a:solidFill>
                    <a:schemeClr val="tx1"/>
                  </a:solidFill>
                </a:rPr>
                <a:t>Enter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413789" y="3228965"/>
              <a:ext cx="1007861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Caps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Lock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1" name="矩形 60"/>
            <p:cNvSpPr/>
            <p:nvPr/>
          </p:nvSpPr>
          <p:spPr>
            <a:xfrm>
              <a:off x="162167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Z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ㄈ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227234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X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ㄌ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292301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C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ㄏ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357368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V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ㄒ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422435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B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ㄖ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487502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N</a:t>
              </a:r>
              <a:r>
                <a:rPr lang="zh-TW" altLang="en-US" sz="1600" dirty="0">
                  <a:solidFill>
                    <a:schemeClr val="tx1"/>
                  </a:solidFill>
                </a:rPr>
                <a:t> 厶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552569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300" dirty="0">
                  <a:solidFill>
                    <a:schemeClr val="tx1"/>
                  </a:solidFill>
                </a:rPr>
                <a:t>M</a:t>
              </a:r>
              <a:r>
                <a:rPr lang="zh-TW" altLang="en-US" sz="1300" dirty="0">
                  <a:solidFill>
                    <a:schemeClr val="tx1"/>
                  </a:solidFill>
                </a:rPr>
                <a:t> ㄩ</a:t>
              </a:r>
              <a:endParaRPr lang="en-US" altLang="zh-TW" sz="1300" dirty="0">
                <a:solidFill>
                  <a:schemeClr val="tx1"/>
                </a:solidFill>
              </a:endParaRPr>
            </a:p>
            <a:p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617636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&lt;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ㄝ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zh-TW" altLang="en-US" sz="1600" dirty="0">
                  <a:solidFill>
                    <a:schemeClr val="tx1"/>
                  </a:solidFill>
                </a:rPr>
                <a:t>，</a:t>
              </a:r>
            </a:p>
          </p:txBody>
        </p:sp>
        <p:sp>
          <p:nvSpPr>
            <p:cNvPr id="69" name="矩形 68"/>
            <p:cNvSpPr/>
            <p:nvPr/>
          </p:nvSpPr>
          <p:spPr>
            <a:xfrm>
              <a:off x="682703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&gt;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ㄡ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‧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7492577" y="391475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?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ㄥ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/</a:t>
              </a:r>
            </a:p>
          </p:txBody>
        </p:sp>
        <p:sp>
          <p:nvSpPr>
            <p:cNvPr id="71" name="矩形 70"/>
            <p:cNvSpPr/>
            <p:nvPr/>
          </p:nvSpPr>
          <p:spPr>
            <a:xfrm>
              <a:off x="8156948" y="3914758"/>
              <a:ext cx="1701428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 </a:t>
              </a:r>
              <a:r>
                <a:rPr lang="en-US" altLang="zh-TW" sz="2400" b="1" dirty="0">
                  <a:solidFill>
                    <a:schemeClr val="tx1"/>
                  </a:solidFill>
                </a:rPr>
                <a:t>Shift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413789" y="3929032"/>
              <a:ext cx="1114424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Shift</a:t>
              </a:r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73" name="矩形 72"/>
            <p:cNvSpPr/>
            <p:nvPr/>
          </p:nvSpPr>
          <p:spPr>
            <a:xfrm>
              <a:off x="1421650" y="4657689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2143755" y="4657689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dirty="0">
                  <a:solidFill>
                    <a:schemeClr val="tx1"/>
                  </a:solidFill>
                </a:rPr>
                <a:t>ALT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2923012" y="4657691"/>
              <a:ext cx="3904020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6985374" y="467196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000" b="1" dirty="0">
                  <a:solidFill>
                    <a:schemeClr val="tx1"/>
                  </a:solidFill>
                </a:rPr>
                <a:t>ALT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7692642" y="4671965"/>
              <a:ext cx="989644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8793916" y="4657691"/>
              <a:ext cx="106445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Ctrl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413789" y="4671965"/>
              <a:ext cx="84951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Ctrl</a:t>
              </a:r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graphicFrame>
          <p:nvGraphicFramePr>
            <p:cNvPr id="80" name="物件 7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31978388"/>
                </p:ext>
              </p:extLst>
            </p:nvPr>
          </p:nvGraphicFramePr>
          <p:xfrm>
            <a:off x="1526682" y="4757760"/>
            <a:ext cx="344432" cy="342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65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80" name="物件 7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526682" y="4757760"/>
                          <a:ext cx="344432" cy="3428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1" name="群組 80"/>
            <p:cNvGrpSpPr/>
            <p:nvPr/>
          </p:nvGrpSpPr>
          <p:grpSpPr>
            <a:xfrm>
              <a:off x="7753495" y="4729184"/>
              <a:ext cx="417741" cy="485716"/>
              <a:chOff x="4099020" y="5672138"/>
              <a:chExt cx="698189" cy="771525"/>
            </a:xfrm>
          </p:grpSpPr>
          <p:sp>
            <p:nvSpPr>
              <p:cNvPr id="82" name="矩形 81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3" name="矩形 82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4" name="矩形 83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5" name="矩形 84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96" name="文字方塊 95"/>
          <p:cNvSpPr txBox="1"/>
          <p:nvPr/>
        </p:nvSpPr>
        <p:spPr>
          <a:xfrm>
            <a:off x="3200400" y="3657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備用原稿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9264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61" y="1661613"/>
            <a:ext cx="10688759" cy="4002831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867892" y="573578"/>
            <a:ext cx="630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>
                <a:solidFill>
                  <a:srgbClr val="FF0000"/>
                </a:solidFill>
              </a:rPr>
              <a:t>W</a:t>
            </a:r>
            <a:r>
              <a:rPr lang="en-US" altLang="zh-TW" sz="4800" dirty="0" smtClean="0"/>
              <a:t>hat’s  your  name?</a:t>
            </a:r>
            <a:endParaRPr lang="zh-TW" altLang="en-US" sz="4800" dirty="0"/>
          </a:p>
        </p:txBody>
      </p:sp>
      <p:sp>
        <p:nvSpPr>
          <p:cNvPr id="5" name="向上箭號 4"/>
          <p:cNvSpPr/>
          <p:nvPr/>
        </p:nvSpPr>
        <p:spPr>
          <a:xfrm rot="1047035">
            <a:off x="2747358" y="1303834"/>
            <a:ext cx="241069" cy="1755249"/>
          </a:xfrm>
          <a:prstGeom prst="up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00B0F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69870" y="5484853"/>
            <a:ext cx="57690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左手壓著不放</a:t>
            </a:r>
            <a:r>
              <a:rPr lang="en-US" altLang="zh-TW" sz="54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shift</a:t>
            </a:r>
            <a:endParaRPr lang="zh-TW" altLang="en-US" sz="54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1" name="橢圓形圖說文字 10"/>
          <p:cNvSpPr/>
          <p:nvPr/>
        </p:nvSpPr>
        <p:spPr>
          <a:xfrm>
            <a:off x="3328103" y="3054838"/>
            <a:ext cx="2922248" cy="1185468"/>
          </a:xfrm>
          <a:prstGeom prst="wedgeEllipseCallout">
            <a:avLst>
              <a:gd name="adj1" fmla="val -64067"/>
              <a:gd name="adj2" fmla="val 17883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3359815" y="3213881"/>
            <a:ext cx="2890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右手按</a:t>
            </a:r>
            <a:r>
              <a:rPr lang="en-US" altLang="zh-TW" sz="5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W</a:t>
            </a:r>
            <a:endParaRPr lang="zh-TW" alt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69704" y="4299385"/>
            <a:ext cx="1036734" cy="4348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826961" y="4291862"/>
            <a:ext cx="1122220" cy="54864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Shift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12377" y="3054838"/>
            <a:ext cx="555515" cy="51839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rgbClr val="FF0000"/>
                </a:solidFill>
              </a:rPr>
              <a:t>W </a:t>
            </a:r>
            <a:r>
              <a:rPr lang="zh-TW" altLang="en-US" sz="1200" dirty="0" smtClean="0">
                <a:solidFill>
                  <a:srgbClr val="FF0000"/>
                </a:solidFill>
              </a:rPr>
              <a:t>ㄊ</a:t>
            </a:r>
            <a:endParaRPr lang="en-US" altLang="zh-TW" sz="1200" dirty="0" smtClean="0">
              <a:solidFill>
                <a:srgbClr val="FF0000"/>
              </a:solidFill>
            </a:endParaRPr>
          </a:p>
          <a:p>
            <a:pPr algn="ctr"/>
            <a:endParaRPr lang="zh-TW" altLang="en-US" sz="1200" dirty="0">
              <a:solidFill>
                <a:srgbClr val="FF0000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6889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694710" y="4785785"/>
            <a:ext cx="2143125" cy="21431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6889" l="9778" r="89778"/>
                    </a14:imgEffect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743" y="5492394"/>
            <a:ext cx="1608567" cy="160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11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1333" decel="4866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33333E-6 L 0.01458 -0.07223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" y="-36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7466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" presetClass="emph" presetSubtype="2" accel="11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E2D1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0" presetClass="path" presetSubtype="0" accel="29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3.7037E-7 L -4.375E-6 0.00023 C -0.00208 -0.00278 -0.0095 -0.01343 -0.01237 -0.01458 C -0.01471 -0.01574 -0.01653 -0.0162 -0.01862 -0.01806 C -0.02955 -0.02755 -0.01263 -0.01505 -0.02513 -0.02477 C -0.02591 -0.02523 -0.02669 -0.02523 -0.02734 -0.02593 C -0.02981 -0.02824 -0.03203 -0.03079 -0.0345 -0.03287 C -0.03684 -0.03449 -0.03919 -0.03704 -0.04166 -0.03843 C -0.04283 -0.03912 -0.04401 -0.04005 -0.04518 -0.04074 C -0.04674 -0.04167 -0.04817 -0.04259 -0.0496 -0.04398 C -0.05039 -0.04514 -0.05091 -0.04676 -0.05169 -0.04745 C -0.05286 -0.04861 -0.05403 -0.04907 -0.0552 -0.04977 C -0.05664 -0.05069 -0.05807 -0.05208 -0.0595 -0.05324 C -0.06067 -0.05393 -0.06197 -0.05463 -0.06315 -0.05556 C -0.06458 -0.05648 -0.06588 -0.05787 -0.06744 -0.0588 C -0.06888 -0.05949 -0.07031 -0.05949 -0.07161 -0.05995 C -0.0802 -0.06667 -0.0763 -0.06435 -0.0832 -0.06806 C -0.08463 -0.07477 -0.08294 -0.06944 -0.08958 -0.07569 C -0.09596 -0.08194 -0.09023 -0.07708 -0.09895 -0.08264 C -0.09987 -0.08333 -0.10078 -0.08403 -0.10182 -0.08495 C -0.10351 -0.08611 -0.1052 -0.08704 -0.10677 -0.08819 C -0.10742 -0.08958 -0.10807 -0.09097 -0.10885 -0.09167 C -0.11067 -0.09352 -0.11471 -0.09606 -0.11471 -0.09583 C -0.11744 -0.10301 -0.11653 -0.10208 -0.1246 -0.10509 C -0.12695 -0.10625 -0.13307 -0.10833 -0.13541 -0.10995 C -0.13789 -0.11111 -0.14036 -0.1125 -0.14257 -0.11435 C -0.14427 -0.11574 -0.14583 -0.11736 -0.14752 -0.11898 C -0.15481 -0.12454 -0.15039 -0.11991 -0.1569 -0.12569 C -0.15924 -0.12801 -0.16145 -0.13056 -0.16406 -0.13241 C -0.16497 -0.1331 -0.16588 -0.13403 -0.16692 -0.13472 C -0.16809 -0.13542 -0.1694 -0.13611 -0.17044 -0.13681 C -0.172 -0.13843 -0.1733 -0.14028 -0.17487 -0.14143 C -0.17591 -0.14236 -0.17708 -0.14306 -0.17825 -0.14398 C -0.18046 -0.14514 -0.18268 -0.14653 -0.18476 -0.14838 C -0.18619 -0.14954 -0.1871 -0.15162 -0.18841 -0.15301 C -0.19062 -0.15463 -0.19335 -0.15556 -0.19544 -0.15718 C -0.19987 -0.16088 -0.20416 -0.16505 -0.20846 -0.16898 C -0.21015 -0.17014 -0.21158 -0.17222 -0.21341 -0.17338 C -0.21822 -0.17639 -0.22304 -0.17917 -0.22786 -0.18218 C -0.22851 -0.18264 -0.24609 -0.19421 -0.24921 -0.19699 C -0.25742 -0.20417 -0.25338 -0.20324 -0.26145 -0.20833 C -0.26653 -0.21181 -0.27187 -0.21458 -0.27721 -0.21759 C -0.27929 -0.21875 -0.28346 -0.22083 -0.28346 -0.2206 C -0.2845 -0.22199 -0.28541 -0.22338 -0.28645 -0.22407 C -0.29049 -0.22755 -0.29101 -0.22731 -0.29505 -0.2287 C -0.2996 -0.23356 -0.29466 -0.2287 -0.29921 -0.23218 C -0.30091 -0.23333 -0.30625 -0.23796 -0.30859 -0.23912 C -0.31028 -0.23958 -0.31197 -0.23981 -0.31367 -0.24005 C -0.32278 -0.24861 -0.31119 -0.23843 -0.32148 -0.2456 C -0.32278 -0.24676 -0.32382 -0.24815 -0.32513 -0.24907 C -0.33281 -0.25579 -0.32604 -0.24977 -0.33372 -0.25486 C -0.34114 -0.25995 -0.33476 -0.25718 -0.34153 -0.25949 C -0.34349 -0.26157 -0.34557 -0.26366 -0.34726 -0.2662 C -0.34804 -0.26713 -0.34869 -0.26875 -0.34947 -0.26968 C -0.35065 -0.27083 -0.35182 -0.27199 -0.35299 -0.27292 C -0.35546 -0.27893 -0.35338 -0.27523 -0.35872 -0.27963 C -0.35989 -0.28102 -0.36106 -0.28218 -0.36237 -0.2831 C -0.36367 -0.28449 -0.36523 -0.28542 -0.36666 -0.28657 C -0.36744 -0.28727 -0.36809 -0.28819 -0.36875 -0.28889 C -0.37057 -0.2912 -0.37239 -0.29352 -0.37447 -0.2956 C -0.37682 -0.29768 -0.37916 -0.30069 -0.38164 -0.30231 C -0.38268 -0.30324 -0.38359 -0.3037 -0.3845 -0.30463 C -0.39335 -0.31343 -0.38085 -0.30208 -0.39023 -0.31273 C -0.39075 -0.31319 -0.39166 -0.31343 -0.39231 -0.31389 C -0.39349 -0.31481 -0.39869 -0.3206 -0.40026 -0.32176 C -0.40117 -0.32222 -0.40221 -0.32245 -0.40312 -0.32268 C -0.40729 -0.32731 -0.40455 -0.32477 -0.41237 -0.32963 C -0.41237 -0.3294 -0.41966 -0.33426 -0.41966 -0.33403 C -0.42057 -0.33495 -0.42161 -0.33542 -0.42239 -0.33634 C -0.42317 -0.33727 -0.42369 -0.33843 -0.42447 -0.33866 C -0.42643 -0.33935 -0.42838 -0.33935 -0.43033 -0.33981 C -0.43125 -0.34051 -0.43229 -0.3412 -0.4332 -0.34213 C -0.43437 -0.34306 -0.43554 -0.34444 -0.43684 -0.3456 C -0.43893 -0.34699 -0.44101 -0.34768 -0.44309 -0.34884 L -0.44531 -0.35 C -0.44674 -0.35093 -0.44817 -0.35162 -0.4496 -0.35231 C -0.45156 -0.35301 -0.45351 -0.35347 -0.45546 -0.35463 C -0.45612 -0.35509 -0.4569 -0.35556 -0.45742 -0.35579 C -0.45859 -0.35625 -0.45976 -0.35741 -0.46106 -0.3581 C -0.4625 -0.3588 -0.46393 -0.3588 -0.46536 -0.35903 C -0.4664 -0.35949 -0.46731 -0.35972 -0.46822 -0.36018 C -0.4694 -0.36065 -0.4707 -0.36088 -0.47187 -0.36134 C -0.48046 -0.36505 -0.47148 -0.36273 -0.48177 -0.36481 C -0.48255 -0.36505 -0.4832 -0.36551 -0.48398 -0.36574 C -0.48684 -0.3669 -0.49244 -0.36782 -0.49244 -0.36782 C -0.48932 -0.36018 -0.49114 -0.36296 -0.48763 -0.35903 C -0.4871 -0.3581 -0.48671 -0.35671 -0.48619 -0.35579 C -0.48554 -0.35463 -0.4845 -0.35347 -0.48398 -0.35231 C -0.47981 -0.34259 -0.48802 -0.35625 -0.48112 -0.3456 C -0.48085 -0.34421 -0.48085 -0.34306 -0.48033 -0.34213 C -0.47604 -0.33194 -0.47812 -0.33866 -0.47474 -0.33171 C -0.47421 -0.33079 -0.47382 -0.32963 -0.4733 -0.32847 C -0.47148 -0.32523 -0.46875 -0.32315 -0.46757 -0.31921 C -0.4651 -0.31157 -0.46757 -0.31782 -0.46315 -0.31157 C -0.46119 -0.30856 -0.45963 -0.30509 -0.45742 -0.30231 C -0.45546 -0.29977 -0.45338 -0.29699 -0.45104 -0.29444 C -0.4496 -0.29306 -0.44804 -0.29167 -0.44674 -0.28981 C -0.44583 -0.28866 -0.44544 -0.28681 -0.44453 -0.28542 C -0.44375 -0.28426 -0.44257 -0.28333 -0.44166 -0.28218 C -0.43958 -0.27893 -0.43776 -0.27477 -0.43528 -0.27199 C -0.4263 -0.26042 -0.43776 -0.27454 -0.42747 -0.26273 C -0.42617 -0.26111 -0.425 -0.25972 -0.42382 -0.2581 C -0.42005 -0.25393 -0.42031 -0.2544 -0.41666 -0.25162 C -0.41002 -0.24097 -0.41849 -0.2537 -0.40885 -0.2412 C -0.40768 -0.23981 -0.40703 -0.23796 -0.40585 -0.23657 C -0.40286 -0.2331 -0.39895 -0.23056 -0.39596 -0.22662 C -0.39283 -0.22245 -0.39036 -0.21643 -0.38671 -0.21412 C -0.38359 -0.21204 -0.38177 -0.21111 -0.37877 -0.20833 C -0.37721 -0.20694 -0.37578 -0.20556 -0.37447 -0.2037 C -0.37226 -0.20139 -0.37005 -0.19861 -0.36809 -0.19606 C -0.36692 -0.19421 -0.36562 -0.19329 -0.36445 -0.1912 C -0.36354 -0.19005 -0.36263 -0.18819 -0.36158 -0.18681 C -0.36093 -0.18611 -0.36015 -0.18542 -0.35937 -0.18449 C -0.3582 -0.1831 -0.35703 -0.18148 -0.35585 -0.18009 C -0.35468 -0.1787 -0.35338 -0.17801 -0.35221 -0.17662 C -0.34635 -0.16921 -0.35273 -0.17431 -0.34583 -0.16968 C -0.34218 -0.16505 -0.34062 -0.16227 -0.33645 -0.15856 C -0.33463 -0.15694 -0.33268 -0.15579 -0.33085 -0.15393 C -0.32682 -0.15 -0.31718 -0.13912 -0.31367 -0.13356 C -0.31302 -0.13241 -0.31237 -0.13125 -0.31145 -0.13009 C -0.30807 -0.12593 -0.2996 -0.11898 -0.29726 -0.11667 C -0.29557 -0.11505 -0.29375 -0.11389 -0.29218 -0.11204 C -0.28906 -0.10856 -0.28593 -0.10509 -0.28281 -0.10185 C -0.2789 -0.09768 -0.27955 -0.09884 -0.275 -0.09514 C -0.27382 -0.09398 -0.27252 -0.09282 -0.27135 -0.09167 C -0.27044 -0.09074 -0.26966 -0.08912 -0.26849 -0.08819 C -0.26744 -0.08727 -0.26614 -0.0875 -0.26484 -0.08704 C -0.25299 -0.07431 -0.26796 -0.09005 -0.25638 -0.07917 C -0.24895 -0.07245 -0.25533 -0.07639 -0.24778 -0.07245 C -0.24479 -0.06875 -0.24492 -0.06875 -0.2414 -0.06551 C -0.24049 -0.06481 -0.23932 -0.06435 -0.23854 -0.06319 C -0.23268 -0.05718 -0.23737 -0.05949 -0.23125 -0.05787 C -0.23007 -0.05694 -0.2289 -0.05625 -0.22786 -0.05556 C -0.2263 -0.0544 -0.225 -0.05301 -0.22343 -0.05208 C -0.22161 -0.05069 -0.21966 -0.04977 -0.2177 -0.04861 C -0.21666 -0.04792 -0.21575 -0.04699 -0.21484 -0.0463 C -0.21367 -0.04537 -0.21237 -0.04514 -0.21119 -0.04398 C -0.21054 -0.04352 -0.20989 -0.04236 -0.20924 -0.04167 C -0.20807 -0.04097 -0.20677 -0.04028 -0.20559 -0.03958 C -0.20286 -0.03796 -0.20299 -0.03889 -0.20052 -0.03727 C -0.19947 -0.03681 -0.19856 -0.03565 -0.19765 -0.03495 C -0.19427 -0.03287 -0.19101 -0.03056 -0.18763 -0.02847 C -0.18528 -0.02662 -0.18281 -0.02523 -0.18046 -0.02384 C -0.17851 -0.02222 -0.17669 -0.02037 -0.17487 -0.01921 C -0.16497 -0.01343 -0.16744 -0.01597 -0.16041 -0.01343 C -0.1595 -0.01296 -0.15846 -0.01273 -0.15768 -0.01227 C -0.15625 -0.01181 -0.15481 -0.01042 -0.15338 -0.00995 C -0.15208 -0.00972 -0.15091 -0.00949 -0.14974 -0.00903 C -0.14674 -0.00764 -0.14401 -0.00556 -0.14101 -0.00417 C -0.14023 -0.00417 -0.13932 -0.00393 -0.13828 -0.00347 C -0.13541 -0.00185 -0.13268 0.00069 -0.12968 0.00116 L -0.12317 0.00232 C -0.12252 0.00278 -0.12187 0.00324 -0.12109 0.00347 C -0.11692 0.00509 -0.1177 0.00417 -0.11315 0.00556 C -0.11132 0.00648 -0.10937 0.00787 -0.10742 0.00833 L -0.10182 0.00903 C -0.08697 0.01227 -0.10742 0.00833 -0.09101 0.01157 C -0.09023 0.01181 -0.08958 0.01227 -0.0888 0.0125 C -0.0858 0.01366 -0.08268 0.01389 -0.07955 0.01482 C -0.07864 0.01505 -0.07773 0.01574 -0.07669 0.01597 C -0.07265 0.01736 -0.07031 0.01759 -0.06601 0.01806 C -0.05546 0.02245 -0.06406 0.01944 -0.03945 0.01944 L -0.04817 0.02083 " pathEditMode="relative" rAng="0" ptsTypes="AAAAAAAAAAAAAAAAAAAAAAAAAAAAAAAAAAAAAAAAAAAAAAAAAAAAAAAAAAAAAAAAAAAAAAAAAAAAAAAAAAAAAAAAAAAAAAAAAAAAAAAAAAAAAAAAAAAAAAAAAAAAAAAAAAAAAAAAAAAAAAAAAAAAAAAAAAAAAAAAAAA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22" y="-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61" y="1661613"/>
            <a:ext cx="10688759" cy="4002831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867892" y="573578"/>
            <a:ext cx="630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/>
              <a:t>What’s  your  name</a:t>
            </a:r>
            <a:r>
              <a:rPr lang="en-US" altLang="zh-TW" sz="4800" dirty="0" smtClean="0">
                <a:solidFill>
                  <a:srgbClr val="FF0000"/>
                </a:solidFill>
              </a:rPr>
              <a:t>?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5" name="向上箭號 4"/>
          <p:cNvSpPr/>
          <p:nvPr/>
        </p:nvSpPr>
        <p:spPr>
          <a:xfrm rot="479667">
            <a:off x="7544954" y="1353343"/>
            <a:ext cx="241069" cy="2864199"/>
          </a:xfrm>
          <a:prstGeom prst="up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00B0F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69870" y="5484853"/>
            <a:ext cx="57690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左手壓著不放</a:t>
            </a:r>
            <a:r>
              <a:rPr lang="en-US" altLang="zh-TW" sz="54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shift</a:t>
            </a:r>
            <a:endParaRPr lang="zh-TW" altLang="en-US" sz="54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1" name="橢圓形圖說文字 10"/>
          <p:cNvSpPr/>
          <p:nvPr/>
        </p:nvSpPr>
        <p:spPr>
          <a:xfrm>
            <a:off x="3328103" y="3054838"/>
            <a:ext cx="2922248" cy="1185468"/>
          </a:xfrm>
          <a:prstGeom prst="wedgeEllipseCallout">
            <a:avLst>
              <a:gd name="adj1" fmla="val -64067"/>
              <a:gd name="adj2" fmla="val 17883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3359815" y="3213881"/>
            <a:ext cx="2890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右手按</a:t>
            </a:r>
            <a:r>
              <a:rPr lang="en-US" altLang="zh-TW" sz="5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W</a:t>
            </a:r>
            <a:endParaRPr lang="zh-TW" alt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69704" y="4299385"/>
            <a:ext cx="1036734" cy="4348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826961" y="4291862"/>
            <a:ext cx="1122220" cy="54864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Shift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283387" y="4291862"/>
            <a:ext cx="555515" cy="51839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 smtClean="0">
                <a:solidFill>
                  <a:srgbClr val="FF0000"/>
                </a:solidFill>
              </a:rPr>
              <a:t>?   </a:t>
            </a:r>
            <a:r>
              <a:rPr lang="zh-TW" altLang="en-US" sz="1200" dirty="0" smtClean="0">
                <a:solidFill>
                  <a:srgbClr val="FF0000"/>
                </a:solidFill>
              </a:rPr>
              <a:t>ㄥ</a:t>
            </a:r>
            <a:endParaRPr lang="en-US" altLang="zh-TW" sz="1200" dirty="0">
              <a:solidFill>
                <a:srgbClr val="FF0000"/>
              </a:solidFill>
            </a:endParaRPr>
          </a:p>
          <a:p>
            <a:r>
              <a:rPr lang="en-US" altLang="zh-TW" sz="1200" dirty="0" smtClean="0">
                <a:solidFill>
                  <a:srgbClr val="FF0000"/>
                </a:solidFill>
              </a:rPr>
              <a:t>/</a:t>
            </a:r>
            <a:endParaRPr lang="zh-TW" altLang="en-US" sz="1200" dirty="0">
              <a:solidFill>
                <a:srgbClr val="FF0000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6889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694710" y="4785785"/>
            <a:ext cx="2143125" cy="21431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6889" l="9778" r="89778"/>
                    </a14:imgEffect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493" y="5603899"/>
            <a:ext cx="1608567" cy="160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844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1333" decel="4866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33333E-6 L 0.01458 -0.07223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" y="-36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7466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1532E-17 -3.33333E-6 L 8.1532E-17 0.00023 C -0.00117 -0.00231 -0.00195 -0.00463 -0.00286 -0.00694 C -0.00352 -0.00833 -0.0043 -0.00972 -0.00495 -0.01157 C -0.00521 -0.01227 -0.00521 -0.01319 -0.0056 -0.01389 C -0.00742 -0.01852 -0.0099 -0.02268 -0.01211 -0.02685 C -0.01263 -0.02824 -0.01302 -0.0287 -0.01341 -0.02986 C -0.01484 -0.0331 -0.01576 -0.03564 -0.0181 -0.03865 C -0.01901 -0.03981 -0.02031 -0.04097 -0.02135 -0.04213 C -0.02461 -0.0493 -0.02344 -0.04722 -0.0293 -0.05694 C -0.03112 -0.06018 -0.03346 -0.06319 -0.03529 -0.06643 C -0.03815 -0.07245 -0.03437 -0.06527 -0.03906 -0.07338 C -0.03958 -0.0743 -0.03997 -0.07546 -0.04049 -0.07639 C -0.04128 -0.07777 -0.04232 -0.07893 -0.04323 -0.08055 C -0.04622 -0.08727 -0.04505 -0.08564 -0.04635 -0.09027 C -0.04674 -0.09166 -0.04727 -0.09305 -0.04779 -0.09467 C -0.04831 -0.09676 -0.0487 -0.0993 -0.04974 -0.10139 C -0.05091 -0.10416 -0.05234 -0.10694 -0.05365 -0.10949 C -0.05456 -0.11157 -0.05534 -0.11365 -0.05625 -0.11551 C -0.0569 -0.11666 -0.05768 -0.11713 -0.0582 -0.11805 C -0.06315 -0.12685 -0.05755 -0.11898 -0.06224 -0.12523 C -0.0638 -0.13148 -0.06159 -0.12407 -0.06497 -0.13055 C -0.06523 -0.13102 -0.0651 -0.1324 -0.06549 -0.1331 C -0.06719 -0.13611 -0.07148 -0.14097 -0.07148 -0.14097 C -0.07174 -0.14166 -0.07174 -0.14305 -0.07227 -0.14352 C -0.07266 -0.14444 -0.07344 -0.14467 -0.07409 -0.14514 C -0.07513 -0.14676 -0.07617 -0.14814 -0.07747 -0.14953 C -0.0793 -0.15231 -0.0793 -0.1537 -0.08138 -0.15555 C -0.08724 -0.1618 -0.08216 -0.15555 -0.08724 -0.16111 C -0.08789 -0.1618 -0.08841 -0.16319 -0.08919 -0.16365 C -0.08984 -0.16412 -0.09062 -0.16412 -0.09115 -0.16458 C -0.09206 -0.16504 -0.09297 -0.16597 -0.09388 -0.16597 C -0.09505 -0.16157 -0.09453 -0.16481 -0.0931 -0.15764 C -0.09284 -0.15602 -0.09284 -0.15463 -0.09258 -0.15324 C -0.09115 -0.14745 -0.08828 -0.1368 -0.08672 -0.13125 C -0.08607 -0.12916 -0.08529 -0.12731 -0.08464 -0.12523 C -0.08437 -0.1243 -0.08411 -0.12338 -0.08385 -0.12268 C -0.08346 -0.12129 -0.08307 -0.1199 -0.08255 -0.11805 C -0.08229 -0.11736 -0.08229 -0.1162 -0.0819 -0.11551 C -0.08151 -0.11412 -0.0806 -0.11342 -0.08008 -0.11203 C -0.07669 -0.0993 -0.07956 -0.10879 -0.07461 -0.09467 C -0.07422 -0.09305 -0.07383 -0.09166 -0.07331 -0.09027 C -0.07187 -0.08541 -0.07201 -0.08588 -0.07018 -0.0824 C -0.06992 -0.08125 -0.06979 -0.08055 -0.06953 -0.07963 C -0.06576 -0.06898 -0.06602 -0.07152 -0.06159 -0.06041 C -0.06094 -0.05856 -0.06042 -0.05671 -0.05937 -0.05509 C -0.05794 -0.05185 -0.05599 -0.0493 -0.0543 -0.04652 C -0.05352 -0.04514 -0.05221 -0.04375 -0.05156 -0.04213 C -0.05026 -0.03865 -0.04727 -0.03009 -0.0457 -0.02824 C -0.04505 -0.02685 -0.0444 -0.02639 -0.04388 -0.02546 C -0.04271 -0.02384 -0.04219 -0.02152 -0.04102 -0.02014 C -0.04049 -0.01921 -0.03971 -0.01852 -0.03906 -0.01759 C -0.03724 -0.01458 -0.03815 -0.01458 -0.03594 -0.01157 C -0.03516 -0.01018 -0.03398 -0.00972 -0.0332 -0.00856 C -0.02734 -0.00162 -0.03086 -0.0037 -0.02669 -0.00162 C -0.02474 -3.33333E-6 -0.02331 0.00255 -0.02135 0.00348 C -0.01849 0.00486 -0.01953 0.00394 -0.01602 0.00695 C -0.01393 0.0088 -0.01198 0.01111 -0.00951 0.01227 C -0.00859 0.01297 -0.00755 0.01297 -0.0069 0.0132 C -0.00586 0.01343 -0.00508 0.01436 -0.00417 0.01482 L -0.00286 0.01574 L -0.00417 0.01968 " pathEditMode="relative" rAng="0" ptsTypes="AAAAAAAAAAAAAAAAAAAAAAAAAAAAAAAAAAAAAAAAAAAAAAAAAAAAAAAAAAAAAA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7" y="-731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mph" presetSubtype="2" accel="75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E2D1"/>
                                      </p:to>
                                    </p:animClr>
                                    <p:set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20" y="2518756"/>
            <a:ext cx="10688759" cy="4002831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668386" y="1438102"/>
            <a:ext cx="630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>
                <a:solidFill>
                  <a:srgbClr val="00B0F0"/>
                </a:solidFill>
              </a:rPr>
              <a:t>W</a:t>
            </a:r>
            <a:r>
              <a:rPr lang="en-US" altLang="zh-TW" sz="4800" dirty="0" smtClean="0"/>
              <a:t>hat</a:t>
            </a:r>
            <a:r>
              <a:rPr lang="en-US" altLang="zh-TW" sz="4800" dirty="0" smtClean="0">
                <a:solidFill>
                  <a:srgbClr val="FF0000"/>
                </a:solidFill>
              </a:rPr>
              <a:t>’</a:t>
            </a:r>
            <a:r>
              <a:rPr lang="en-US" altLang="zh-TW" sz="4800" dirty="0" smtClean="0"/>
              <a:t>s  your  name?</a:t>
            </a:r>
            <a:endParaRPr lang="zh-TW" altLang="en-US" sz="4800" dirty="0"/>
          </a:p>
        </p:txBody>
      </p:sp>
      <p:sp>
        <p:nvSpPr>
          <p:cNvPr id="4" name="矩形 3"/>
          <p:cNvSpPr/>
          <p:nvPr/>
        </p:nvSpPr>
        <p:spPr>
          <a:xfrm>
            <a:off x="7614457" y="4463303"/>
            <a:ext cx="548639" cy="54864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向上箭號 4"/>
          <p:cNvSpPr/>
          <p:nvPr/>
        </p:nvSpPr>
        <p:spPr>
          <a:xfrm rot="18390606">
            <a:off x="5816163" y="1029240"/>
            <a:ext cx="241069" cy="4184649"/>
          </a:xfrm>
          <a:prstGeom prst="upArrow">
            <a:avLst/>
          </a:prstGeom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681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20" y="1761089"/>
            <a:ext cx="10688759" cy="4002831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356904" y="439108"/>
            <a:ext cx="630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>
                <a:solidFill>
                  <a:srgbClr val="FF0000"/>
                </a:solidFill>
              </a:rPr>
              <a:t>W</a:t>
            </a:r>
            <a:r>
              <a:rPr lang="en-US" altLang="zh-TW" sz="4800" dirty="0" smtClean="0"/>
              <a:t>hat</a:t>
            </a:r>
            <a:r>
              <a:rPr lang="en-US" altLang="zh-TW" sz="4800" dirty="0" smtClean="0">
                <a:solidFill>
                  <a:srgbClr val="FF0000"/>
                </a:solidFill>
              </a:rPr>
              <a:t>’</a:t>
            </a:r>
            <a:r>
              <a:rPr lang="en-US" altLang="zh-TW" sz="4800" dirty="0" smtClean="0"/>
              <a:t>s  your  name</a:t>
            </a:r>
            <a:r>
              <a:rPr lang="en-US" altLang="zh-TW" sz="4800" dirty="0" smtClean="0">
                <a:solidFill>
                  <a:srgbClr val="FF0000"/>
                </a:solidFill>
              </a:rPr>
              <a:t>?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685363" y="6042212"/>
            <a:ext cx="9484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其他 ：</a:t>
            </a:r>
            <a:r>
              <a:rPr lang="en-US" altLang="zh-TW" dirty="0" smtClean="0">
                <a:solidFill>
                  <a:srgbClr val="FF0000"/>
                </a:solidFill>
              </a:rPr>
              <a:t>H</a:t>
            </a:r>
            <a:r>
              <a:rPr lang="zh-TW" altLang="en-US" dirty="0" smtClean="0"/>
              <a:t>就是</a:t>
            </a:r>
            <a:r>
              <a:rPr lang="en-US" altLang="zh-TW" dirty="0" smtClean="0">
                <a:solidFill>
                  <a:srgbClr val="FF0000"/>
                </a:solidFill>
              </a:rPr>
              <a:t>h </a:t>
            </a:r>
            <a:r>
              <a:rPr lang="en-US" altLang="zh-TW" dirty="0" smtClean="0"/>
              <a:t>,</a:t>
            </a:r>
            <a:r>
              <a:rPr lang="en-US" altLang="zh-TW" dirty="0" smtClean="0">
                <a:solidFill>
                  <a:srgbClr val="00B050"/>
                </a:solidFill>
              </a:rPr>
              <a:t>A</a:t>
            </a:r>
            <a:r>
              <a:rPr lang="zh-TW" altLang="en-US" dirty="0" smtClean="0"/>
              <a:t>就</a:t>
            </a:r>
            <a:r>
              <a:rPr lang="zh-TW" altLang="en-US" dirty="0"/>
              <a:t>按</a:t>
            </a:r>
            <a:r>
              <a:rPr lang="en-US" altLang="zh-TW" dirty="0" smtClean="0">
                <a:solidFill>
                  <a:srgbClr val="00B050"/>
                </a:solidFill>
              </a:rPr>
              <a:t>a </a:t>
            </a:r>
            <a:r>
              <a:rPr lang="en-US" altLang="zh-TW" dirty="0" smtClean="0"/>
              <a:t>,</a:t>
            </a:r>
            <a:r>
              <a:rPr lang="en-US" altLang="zh-TW" dirty="0" smtClean="0">
                <a:solidFill>
                  <a:srgbClr val="00B0F0"/>
                </a:solidFill>
              </a:rPr>
              <a:t>T</a:t>
            </a:r>
            <a:r>
              <a:rPr lang="zh-TW" altLang="en-US" dirty="0" smtClean="0"/>
              <a:t>就是</a:t>
            </a:r>
            <a:r>
              <a:rPr lang="en-US" altLang="zh-TW" dirty="0" err="1" smtClean="0">
                <a:solidFill>
                  <a:srgbClr val="00B0F0"/>
                </a:solidFill>
              </a:rPr>
              <a:t>t</a:t>
            </a:r>
            <a:r>
              <a:rPr lang="en-US" altLang="zh-TW" dirty="0" err="1" smtClean="0"/>
              <a:t>,</a:t>
            </a:r>
            <a:r>
              <a:rPr lang="en-US" altLang="zh-TW" dirty="0" err="1" smtClean="0">
                <a:solidFill>
                  <a:srgbClr val="FF0000"/>
                </a:solidFill>
              </a:rPr>
              <a:t>Y</a:t>
            </a:r>
            <a:r>
              <a:rPr lang="zh-TW" altLang="en-US" dirty="0" smtClean="0"/>
              <a:t>就是</a:t>
            </a:r>
            <a:r>
              <a:rPr lang="en-US" altLang="zh-TW" dirty="0" smtClean="0">
                <a:solidFill>
                  <a:srgbClr val="FF0000"/>
                </a:solidFill>
              </a:rPr>
              <a:t>y</a:t>
            </a:r>
            <a:r>
              <a:rPr lang="en-US" altLang="zh-TW" dirty="0" smtClean="0"/>
              <a:t> ,</a:t>
            </a:r>
            <a:r>
              <a:rPr lang="en-US" altLang="zh-TW" dirty="0" smtClean="0">
                <a:solidFill>
                  <a:srgbClr val="00B050"/>
                </a:solidFill>
              </a:rPr>
              <a:t>O</a:t>
            </a:r>
            <a:r>
              <a:rPr lang="zh-TW" altLang="en-US" dirty="0" smtClean="0"/>
              <a:t>就是</a:t>
            </a:r>
            <a:r>
              <a:rPr lang="en-US" altLang="zh-TW" dirty="0" smtClean="0">
                <a:solidFill>
                  <a:srgbClr val="00B050"/>
                </a:solidFill>
              </a:rPr>
              <a:t>o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00B0F0"/>
                </a:solidFill>
              </a:rPr>
              <a:t>U</a:t>
            </a:r>
            <a:r>
              <a:rPr lang="zh-TW" altLang="en-US" dirty="0" smtClean="0"/>
              <a:t>就是</a:t>
            </a:r>
            <a:r>
              <a:rPr lang="en-US" altLang="zh-TW" dirty="0" err="1" smtClean="0">
                <a:solidFill>
                  <a:srgbClr val="00B0F0"/>
                </a:solidFill>
              </a:rPr>
              <a:t>u</a:t>
            </a:r>
            <a:r>
              <a:rPr lang="en-US" altLang="zh-TW" dirty="0" err="1" smtClean="0"/>
              <a:t>,</a:t>
            </a:r>
            <a:r>
              <a:rPr lang="en-US" altLang="zh-TW" dirty="0" err="1" smtClean="0">
                <a:solidFill>
                  <a:srgbClr val="FF0000"/>
                </a:solidFill>
              </a:rPr>
              <a:t>R</a:t>
            </a:r>
            <a:r>
              <a:rPr lang="zh-TW" altLang="en-US" dirty="0" smtClean="0"/>
              <a:t>就是</a:t>
            </a:r>
            <a:r>
              <a:rPr lang="en-US" altLang="zh-TW" dirty="0" smtClean="0">
                <a:solidFill>
                  <a:srgbClr val="FF0000"/>
                </a:solidFill>
              </a:rPr>
              <a:t>r</a:t>
            </a:r>
            <a:r>
              <a:rPr lang="en-US" altLang="zh-TW" dirty="0" smtClean="0"/>
              <a:t> ,</a:t>
            </a:r>
            <a:r>
              <a:rPr lang="en-US" altLang="zh-TW" dirty="0" smtClean="0">
                <a:solidFill>
                  <a:srgbClr val="00B050"/>
                </a:solidFill>
              </a:rPr>
              <a:t>N</a:t>
            </a:r>
            <a:r>
              <a:rPr lang="zh-TW" altLang="en-US" dirty="0" smtClean="0"/>
              <a:t>就是</a:t>
            </a:r>
            <a:r>
              <a:rPr lang="en-US" altLang="zh-TW" dirty="0" err="1" smtClean="0">
                <a:solidFill>
                  <a:srgbClr val="00B050"/>
                </a:solidFill>
              </a:rPr>
              <a:t>n</a:t>
            </a:r>
            <a:r>
              <a:rPr lang="en-US" altLang="zh-TW" dirty="0" err="1" smtClean="0"/>
              <a:t>,</a:t>
            </a:r>
            <a:r>
              <a:rPr lang="en-US" altLang="zh-TW" dirty="0" err="1" smtClean="0">
                <a:solidFill>
                  <a:srgbClr val="00B050"/>
                </a:solidFill>
              </a:rPr>
              <a:t>M</a:t>
            </a:r>
            <a:r>
              <a:rPr lang="zh-TW" altLang="en-US" dirty="0" smtClean="0"/>
              <a:t>就是</a:t>
            </a:r>
            <a:r>
              <a:rPr lang="en-US" altLang="zh-TW" dirty="0" err="1" smtClean="0">
                <a:solidFill>
                  <a:srgbClr val="00B050"/>
                </a:solidFill>
              </a:rPr>
              <a:t>m</a:t>
            </a:r>
            <a:r>
              <a:rPr lang="en-US" altLang="zh-TW" dirty="0" err="1" smtClean="0"/>
              <a:t>,</a:t>
            </a:r>
            <a:r>
              <a:rPr lang="en-US" altLang="zh-TW" dirty="0" err="1" smtClean="0">
                <a:solidFill>
                  <a:srgbClr val="FFC000"/>
                </a:solidFill>
              </a:rPr>
              <a:t>E</a:t>
            </a:r>
            <a:r>
              <a:rPr lang="zh-TW" altLang="en-US" dirty="0" smtClean="0"/>
              <a:t>就是</a:t>
            </a:r>
            <a:r>
              <a:rPr lang="en-US" altLang="zh-TW" dirty="0" smtClean="0">
                <a:solidFill>
                  <a:srgbClr val="FFC000"/>
                </a:solidFill>
              </a:rPr>
              <a:t>e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5" name="向上箭號 4"/>
          <p:cNvSpPr/>
          <p:nvPr/>
        </p:nvSpPr>
        <p:spPr>
          <a:xfrm rot="19731458">
            <a:off x="3868321" y="935924"/>
            <a:ext cx="303822" cy="2961408"/>
          </a:xfrm>
          <a:prstGeom prst="upArrow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4736953" y="3647890"/>
            <a:ext cx="665671" cy="7858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1768980" y="3647890"/>
            <a:ext cx="665671" cy="7858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3917514" y="3115839"/>
            <a:ext cx="665671" cy="7858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2362915" y="3647889"/>
            <a:ext cx="665671" cy="7858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7704926" y="3647888"/>
            <a:ext cx="665671" cy="7858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上箭號 11"/>
          <p:cNvSpPr/>
          <p:nvPr/>
        </p:nvSpPr>
        <p:spPr>
          <a:xfrm rot="18389387">
            <a:off x="5581937" y="-109405"/>
            <a:ext cx="471109" cy="4621291"/>
          </a:xfrm>
          <a:prstGeom prst="upArrow">
            <a:avLst/>
          </a:prstGeom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224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-4282900" y="190231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~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`  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-3632230" y="190231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!</a:t>
            </a:r>
            <a:r>
              <a:rPr lang="zh-TW" altLang="en-US" sz="1600" b="1" dirty="0">
                <a:solidFill>
                  <a:schemeClr val="tx1"/>
                </a:solidFill>
              </a:rPr>
              <a:t> ㄅ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1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-2981560" y="190231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@</a:t>
            </a:r>
            <a:r>
              <a:rPr lang="zh-TW" altLang="en-US" sz="1600" b="1" dirty="0">
                <a:solidFill>
                  <a:schemeClr val="tx1"/>
                </a:solidFill>
              </a:rPr>
              <a:t>ㄉ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2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-2330890" y="190231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#</a:t>
            </a:r>
            <a:r>
              <a:rPr lang="en-US" altLang="zh-TW" sz="1600" b="1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∨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3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-1680220" y="190231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$  </a:t>
            </a:r>
            <a:r>
              <a:rPr lang="en-US" altLang="zh-TW" sz="16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`</a:t>
            </a:r>
            <a:r>
              <a:rPr lang="en-US" altLang="zh-TW" sz="1600" b="1" dirty="0">
                <a:solidFill>
                  <a:schemeClr val="tx1"/>
                </a:solidFill>
              </a:rPr>
              <a:t/>
            </a:r>
            <a:br>
              <a:rPr lang="en-US" altLang="zh-TW" sz="1600" b="1" dirty="0">
                <a:solidFill>
                  <a:schemeClr val="tx1"/>
                </a:solidFill>
              </a:rPr>
            </a:br>
            <a:r>
              <a:rPr lang="en-US" altLang="zh-TW" sz="1600" b="1" dirty="0">
                <a:solidFill>
                  <a:schemeClr val="tx1"/>
                </a:solidFill>
              </a:rPr>
              <a:t>4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-1029550" y="190231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% </a:t>
            </a:r>
            <a:r>
              <a:rPr lang="zh-TW" altLang="en-US" sz="1600" b="1" dirty="0">
                <a:solidFill>
                  <a:schemeClr val="tx1"/>
                </a:solidFill>
              </a:rPr>
              <a:t>ㄓ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5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-378880" y="190231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 smtClean="0">
                <a:solidFill>
                  <a:schemeClr val="tx1"/>
                </a:solidFill>
              </a:rPr>
              <a:t>^</a:t>
            </a:r>
            <a:r>
              <a:rPr lang="zh-TW" altLang="en-US" sz="1600" b="1" dirty="0" smtClean="0">
                <a:solidFill>
                  <a:schemeClr val="tx1"/>
                </a:solidFill>
              </a:rPr>
              <a:t>  ˊ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6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" name="矩形 11"/>
          <p:cNvSpPr/>
          <p:nvPr/>
        </p:nvSpPr>
        <p:spPr>
          <a:xfrm>
            <a:off x="271790" y="190231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&amp; 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‧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7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22460" y="190231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 dirty="0">
                <a:solidFill>
                  <a:schemeClr val="tx1"/>
                </a:solidFill>
              </a:rPr>
              <a:t>*</a:t>
            </a:r>
            <a:r>
              <a:rPr lang="zh-TW" altLang="en-US" b="1" dirty="0">
                <a:solidFill>
                  <a:schemeClr val="tx1"/>
                </a:solidFill>
              </a:rPr>
              <a:t>ㄚ</a:t>
            </a:r>
            <a:endParaRPr lang="en-US" altLang="zh-TW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8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573130" y="190231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( </a:t>
            </a:r>
            <a:r>
              <a:rPr lang="zh-TW" altLang="en-US" sz="1600" b="1" dirty="0">
                <a:solidFill>
                  <a:schemeClr val="tx1"/>
                </a:solidFill>
              </a:rPr>
              <a:t>ㄞ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9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223800" y="190231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)</a:t>
            </a:r>
            <a:r>
              <a:rPr lang="zh-TW" altLang="en-US" sz="1600" b="1" dirty="0">
                <a:solidFill>
                  <a:schemeClr val="tx1"/>
                </a:solidFill>
              </a:rPr>
              <a:t>  ㄢ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0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874470" y="190231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 dirty="0">
                <a:solidFill>
                  <a:schemeClr val="tx1"/>
                </a:solidFill>
              </a:rPr>
              <a:t>_ </a:t>
            </a:r>
            <a:r>
              <a:rPr lang="zh-TW" altLang="en-US" b="1" dirty="0">
                <a:solidFill>
                  <a:schemeClr val="tx1"/>
                </a:solidFill>
              </a:rPr>
              <a:t>ㄦ</a:t>
            </a:r>
            <a:endParaRPr lang="en-US" altLang="zh-TW" b="1" dirty="0">
              <a:solidFill>
                <a:schemeClr val="tx1"/>
              </a:solidFill>
            </a:endParaRPr>
          </a:p>
          <a:p>
            <a:r>
              <a:rPr lang="en-US" altLang="zh-TW" b="1" dirty="0">
                <a:solidFill>
                  <a:schemeClr val="tx1"/>
                </a:solidFill>
              </a:rPr>
              <a:t>-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525140" y="190231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+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=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204380" y="1902312"/>
            <a:ext cx="98532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Backspace</a:t>
            </a:r>
            <a:endParaRPr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-4282901" y="1116501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Esc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20" name="矩形 19"/>
          <p:cNvSpPr/>
          <p:nvPr/>
        </p:nvSpPr>
        <p:spPr>
          <a:xfrm>
            <a:off x="-3368500" y="265955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Q</a:t>
            </a:r>
            <a:r>
              <a:rPr lang="zh-TW" altLang="en-US" sz="1600" b="1" dirty="0">
                <a:solidFill>
                  <a:schemeClr val="tx1"/>
                </a:solidFill>
              </a:rPr>
              <a:t> ㄆ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  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-2717830" y="265955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W</a:t>
            </a:r>
            <a:r>
              <a:rPr lang="zh-TW" altLang="en-US" sz="1400" b="1" dirty="0">
                <a:solidFill>
                  <a:schemeClr val="tx1"/>
                </a:solidFill>
              </a:rPr>
              <a:t> ㄊ</a:t>
            </a:r>
            <a:endParaRPr lang="en-US" altLang="zh-TW" sz="1400" b="1" dirty="0">
              <a:solidFill>
                <a:schemeClr val="tx1"/>
              </a:solidFill>
            </a:endParaRPr>
          </a:p>
          <a:p>
            <a:r>
              <a:rPr lang="zh-TW" altLang="en-US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2" name="矩形 21"/>
          <p:cNvSpPr/>
          <p:nvPr/>
        </p:nvSpPr>
        <p:spPr>
          <a:xfrm>
            <a:off x="-2067160" y="265955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E</a:t>
            </a:r>
            <a:r>
              <a:rPr lang="zh-TW" altLang="en-US" sz="1600" dirty="0">
                <a:solidFill>
                  <a:schemeClr val="tx1"/>
                </a:solidFill>
              </a:rPr>
              <a:t> ㄍ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-1416490" y="265955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R</a:t>
            </a:r>
            <a:r>
              <a:rPr lang="zh-TW" altLang="en-US" sz="1600" dirty="0">
                <a:solidFill>
                  <a:schemeClr val="tx1"/>
                </a:solidFill>
              </a:rPr>
              <a:t> ㄐ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-765820" y="265955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T</a:t>
            </a:r>
            <a:r>
              <a:rPr lang="zh-TW" altLang="en-US" sz="1600" dirty="0">
                <a:solidFill>
                  <a:schemeClr val="tx1"/>
                </a:solidFill>
              </a:rPr>
              <a:t> ㄔ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-115150" y="265955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Y</a:t>
            </a:r>
            <a:r>
              <a:rPr lang="zh-TW" altLang="en-US" sz="1600" dirty="0">
                <a:solidFill>
                  <a:schemeClr val="tx1"/>
                </a:solidFill>
              </a:rPr>
              <a:t> ㄗ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35520" y="265955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U</a:t>
            </a:r>
            <a:r>
              <a:rPr lang="zh-TW" altLang="en-US" sz="1600" dirty="0">
                <a:solidFill>
                  <a:schemeClr val="tx1"/>
                </a:solidFill>
              </a:rPr>
              <a:t> ㄧ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186190" y="265955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I </a:t>
            </a:r>
            <a:r>
              <a:rPr lang="zh-TW" altLang="en-US" sz="1600" dirty="0">
                <a:solidFill>
                  <a:schemeClr val="tx1"/>
                </a:solidFill>
              </a:rPr>
              <a:t>ㄛ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836860" y="265955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O </a:t>
            </a:r>
            <a:r>
              <a:rPr lang="zh-TW" altLang="en-US" sz="1600" dirty="0">
                <a:solidFill>
                  <a:schemeClr val="tx1"/>
                </a:solidFill>
              </a:rPr>
              <a:t>ㄟ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487530" y="265955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P</a:t>
            </a:r>
            <a:r>
              <a:rPr lang="zh-TW" altLang="en-US" sz="1600" dirty="0">
                <a:solidFill>
                  <a:schemeClr val="tx1"/>
                </a:solidFill>
              </a:rPr>
              <a:t> ㄣ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138200" y="265955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{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[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803745" y="265954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}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32" name="矩形 31"/>
          <p:cNvSpPr/>
          <p:nvPr/>
        </p:nvSpPr>
        <p:spPr>
          <a:xfrm>
            <a:off x="4468116" y="2659550"/>
            <a:ext cx="721593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|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\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-4282901" y="2659548"/>
            <a:ext cx="849518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Tab</a:t>
            </a:r>
            <a:br>
              <a:rPr lang="en-US" altLang="zh-TW" sz="1600" dirty="0">
                <a:solidFill>
                  <a:schemeClr val="tx1"/>
                </a:solidFill>
              </a:rPr>
            </a:br>
            <a:r>
              <a:rPr lang="en-US" altLang="zh-TW" sz="1600" dirty="0">
                <a:solidFill>
                  <a:schemeClr val="tx1"/>
                </a:solidFill>
              </a:rPr>
              <a:t>|</a:t>
            </a:r>
            <a:r>
              <a:rPr lang="en-US" altLang="zh-TW" sz="1600" dirty="0">
                <a:solidFill>
                  <a:schemeClr val="tx1"/>
                </a:solidFill>
                <a:sym typeface="Wingdings 3" panose="05040102010807070707" pitchFamily="18" charset="2"/>
              </a:rPr>
              <a:t>|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-3303617" y="114507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F1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-2616824" y="114507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F2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36" name="矩形 35"/>
          <p:cNvSpPr/>
          <p:nvPr/>
        </p:nvSpPr>
        <p:spPr>
          <a:xfrm>
            <a:off x="-1930031" y="114507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F3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37" name="矩形 36"/>
          <p:cNvSpPr/>
          <p:nvPr/>
        </p:nvSpPr>
        <p:spPr>
          <a:xfrm>
            <a:off x="-1243237" y="114507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F4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2543543" y="114507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F9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230336" y="114507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F10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0" name="矩形 39"/>
          <p:cNvSpPr/>
          <p:nvPr/>
        </p:nvSpPr>
        <p:spPr>
          <a:xfrm>
            <a:off x="3917129" y="114507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F11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1" name="矩形 40"/>
          <p:cNvSpPr/>
          <p:nvPr/>
        </p:nvSpPr>
        <p:spPr>
          <a:xfrm>
            <a:off x="4603923" y="114507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F12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-380037" y="114507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F5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306756" y="114507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F6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4" name="矩形 43"/>
          <p:cNvSpPr/>
          <p:nvPr/>
        </p:nvSpPr>
        <p:spPr>
          <a:xfrm>
            <a:off x="993549" y="114507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F7</a:t>
            </a:r>
            <a:r>
              <a:rPr lang="zh-TW" altLang="en-US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5" name="矩形 44"/>
          <p:cNvSpPr/>
          <p:nvPr/>
        </p:nvSpPr>
        <p:spPr>
          <a:xfrm>
            <a:off x="1680343" y="114507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F8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5473257" y="1902312"/>
            <a:ext cx="1926380" cy="1343028"/>
            <a:chOff x="10114334" y="1057262"/>
            <a:chExt cx="1926380" cy="1343028"/>
          </a:xfrm>
        </p:grpSpPr>
        <p:sp>
          <p:nvSpPr>
            <p:cNvPr id="90" name="矩形 89"/>
            <p:cNvSpPr/>
            <p:nvPr/>
          </p:nvSpPr>
          <p:spPr>
            <a:xfrm>
              <a:off x="10114334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Delete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1" name="矩形 90"/>
            <p:cNvSpPr/>
            <p:nvPr/>
          </p:nvSpPr>
          <p:spPr>
            <a:xfrm>
              <a:off x="10777487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End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2" name="矩形 91"/>
            <p:cNvSpPr/>
            <p:nvPr/>
          </p:nvSpPr>
          <p:spPr>
            <a:xfrm>
              <a:off x="11440640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Page</a:t>
              </a:r>
            </a:p>
            <a:p>
              <a:r>
                <a:rPr lang="en-US" altLang="zh-TW" sz="1200" dirty="0">
                  <a:solidFill>
                    <a:schemeClr val="tx1"/>
                  </a:solidFill>
                </a:rPr>
                <a:t>Down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>
              <a:off x="10128621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Insert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4" name="矩形 93"/>
            <p:cNvSpPr/>
            <p:nvPr/>
          </p:nvSpPr>
          <p:spPr>
            <a:xfrm>
              <a:off x="10791774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Home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11454927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Page</a:t>
              </a:r>
            </a:p>
            <a:p>
              <a:r>
                <a:rPr lang="en-US" altLang="zh-TW" sz="1200" dirty="0">
                  <a:solidFill>
                    <a:schemeClr val="tx1"/>
                  </a:solidFill>
                </a:rPr>
                <a:t> up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群組 46"/>
          <p:cNvGrpSpPr/>
          <p:nvPr/>
        </p:nvGrpSpPr>
        <p:grpSpPr>
          <a:xfrm>
            <a:off x="5441429" y="3973982"/>
            <a:ext cx="1936778" cy="1343028"/>
            <a:chOff x="10138120" y="3857604"/>
            <a:chExt cx="1936778" cy="1343028"/>
          </a:xfrm>
        </p:grpSpPr>
        <p:sp>
          <p:nvSpPr>
            <p:cNvPr id="86" name="矩形 85"/>
            <p:cNvSpPr/>
            <p:nvPr/>
          </p:nvSpPr>
          <p:spPr>
            <a:xfrm>
              <a:off x="10138120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←</a:t>
              </a:r>
            </a:p>
          </p:txBody>
        </p:sp>
        <p:sp>
          <p:nvSpPr>
            <p:cNvPr id="87" name="矩形 86"/>
            <p:cNvSpPr/>
            <p:nvPr/>
          </p:nvSpPr>
          <p:spPr>
            <a:xfrm>
              <a:off x="10825958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↓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>
              <a:off x="11489111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→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10840245" y="385760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↑</a:t>
              </a:r>
            </a:p>
          </p:txBody>
        </p:sp>
      </p:grpSp>
      <p:sp>
        <p:nvSpPr>
          <p:cNvPr id="48" name="矩形 47"/>
          <p:cNvSpPr/>
          <p:nvPr/>
        </p:nvSpPr>
        <p:spPr>
          <a:xfrm>
            <a:off x="-3170010" y="3345345"/>
            <a:ext cx="54056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A</a:t>
            </a:r>
            <a:r>
              <a:rPr lang="zh-TW" altLang="en-US" sz="1400" b="1" dirty="0" smtClean="0">
                <a:solidFill>
                  <a:schemeClr val="tx1"/>
                </a:solidFill>
              </a:rPr>
              <a:t>ㄇ</a:t>
            </a:r>
            <a:endParaRPr lang="en-US" altLang="zh-TW" sz="1400" b="1" dirty="0" smtClean="0">
              <a:solidFill>
                <a:schemeClr val="tx1"/>
              </a:solidFill>
            </a:endParaRPr>
          </a:p>
          <a:p>
            <a:r>
              <a:rPr lang="zh-TW" altLang="en-US" sz="1400" b="1" dirty="0" smtClean="0">
                <a:solidFill>
                  <a:schemeClr val="tx1"/>
                </a:solidFill>
              </a:rPr>
              <a:t> </a:t>
            </a:r>
            <a:endParaRPr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-2549681" y="334534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S</a:t>
            </a:r>
            <a:r>
              <a:rPr lang="zh-TW" altLang="en-US" sz="1600" dirty="0" smtClean="0">
                <a:solidFill>
                  <a:schemeClr val="tx1"/>
                </a:solidFill>
              </a:rPr>
              <a:t> ㄋ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-1899011" y="334534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D</a:t>
            </a:r>
            <a:r>
              <a:rPr lang="zh-TW" altLang="en-US" sz="1600" dirty="0" smtClean="0">
                <a:solidFill>
                  <a:schemeClr val="tx1"/>
                </a:solidFill>
              </a:rPr>
              <a:t> ㄎ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-1248341" y="334534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dirty="0" smtClean="0">
                <a:solidFill>
                  <a:schemeClr val="tx1"/>
                </a:solidFill>
              </a:rPr>
              <a:t>F</a:t>
            </a:r>
            <a:r>
              <a:rPr lang="zh-TW" altLang="en-US" sz="1400" dirty="0" smtClean="0">
                <a:solidFill>
                  <a:schemeClr val="tx1"/>
                </a:solidFill>
              </a:rPr>
              <a:t> ㄑ</a:t>
            </a:r>
            <a:endParaRPr lang="en-US" altLang="zh-TW" sz="14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-597671" y="334534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G</a:t>
            </a:r>
            <a:r>
              <a:rPr lang="zh-TW" altLang="en-US" sz="1600" dirty="0" smtClean="0">
                <a:solidFill>
                  <a:schemeClr val="tx1"/>
                </a:solidFill>
              </a:rPr>
              <a:t> ㄕ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52999" y="334534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H</a:t>
            </a:r>
            <a:r>
              <a:rPr lang="zh-TW" altLang="en-US" sz="1600" dirty="0">
                <a:solidFill>
                  <a:schemeClr val="tx1"/>
                </a:solidFill>
              </a:rPr>
              <a:t> ㄘ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703669" y="334534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 smtClean="0">
                <a:solidFill>
                  <a:schemeClr val="tx1"/>
                </a:solidFill>
              </a:rPr>
              <a:t>J </a:t>
            </a:r>
            <a:r>
              <a:rPr lang="zh-TW" altLang="en-US" sz="1600" dirty="0" smtClean="0">
                <a:solidFill>
                  <a:schemeClr val="tx1"/>
                </a:solidFill>
              </a:rPr>
              <a:t> </a:t>
            </a:r>
            <a:r>
              <a:rPr lang="zh-TW" altLang="en-US" sz="1600" dirty="0">
                <a:solidFill>
                  <a:schemeClr val="tx1"/>
                </a:solidFill>
              </a:rPr>
              <a:t>ㄨ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1354339" y="334534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K</a:t>
            </a:r>
            <a:r>
              <a:rPr lang="zh-TW" altLang="en-US" sz="1600" dirty="0" smtClean="0">
                <a:solidFill>
                  <a:schemeClr val="tx1"/>
                </a:solidFill>
              </a:rPr>
              <a:t>ㄜ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2005009" y="334534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L</a:t>
            </a:r>
            <a:r>
              <a:rPr lang="zh-TW" altLang="en-US" sz="1600" dirty="0" smtClean="0">
                <a:solidFill>
                  <a:schemeClr val="tx1"/>
                </a:solidFill>
              </a:rPr>
              <a:t> ㄠ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2655679" y="334534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400" b="1" dirty="0">
                <a:solidFill>
                  <a:schemeClr val="tx1"/>
                </a:solidFill>
              </a:rPr>
              <a:t>；</a:t>
            </a:r>
            <a:r>
              <a:rPr lang="zh-TW" altLang="en-US" sz="1400" b="1" dirty="0" smtClean="0">
                <a:solidFill>
                  <a:schemeClr val="tx1"/>
                </a:solidFill>
              </a:rPr>
              <a:t> </a:t>
            </a:r>
            <a:r>
              <a:rPr lang="zh-TW" altLang="en-US" sz="1200" b="1" dirty="0" smtClean="0">
                <a:solidFill>
                  <a:schemeClr val="tx1"/>
                </a:solidFill>
              </a:rPr>
              <a:t>ㄤ</a:t>
            </a:r>
            <a:endParaRPr lang="en-US" altLang="zh-TW" sz="1200" b="1" dirty="0" smtClean="0">
              <a:solidFill>
                <a:schemeClr val="tx1"/>
              </a:solidFill>
            </a:endParaRPr>
          </a:p>
          <a:p>
            <a:r>
              <a:rPr lang="zh-TW" altLang="en-US" sz="1600" dirty="0">
                <a:solidFill>
                  <a:schemeClr val="tx1"/>
                </a:solidFill>
              </a:rPr>
              <a:t>；</a:t>
            </a:r>
          </a:p>
        </p:txBody>
      </p:sp>
      <p:sp>
        <p:nvSpPr>
          <p:cNvPr id="58" name="矩形 57"/>
          <p:cNvSpPr/>
          <p:nvPr/>
        </p:nvSpPr>
        <p:spPr>
          <a:xfrm>
            <a:off x="3321224" y="3345343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 smtClean="0">
                <a:solidFill>
                  <a:schemeClr val="tx1"/>
                </a:solidFill>
              </a:rPr>
              <a:t>“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en-US" altLang="zh-TW" sz="1600" dirty="0" smtClean="0">
                <a:solidFill>
                  <a:schemeClr val="tx1"/>
                </a:solidFill>
              </a:rPr>
              <a:t>‘</a:t>
            </a:r>
            <a:endParaRPr lang="en-US" altLang="zh-TW" sz="1600" dirty="0">
              <a:solidFill>
                <a:schemeClr val="tx1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3985595" y="3345345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-4282902" y="3345343"/>
            <a:ext cx="1007861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Caps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Lock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1" name="矩形 60"/>
          <p:cNvSpPr/>
          <p:nvPr/>
        </p:nvSpPr>
        <p:spPr>
          <a:xfrm>
            <a:off x="-3075019" y="4031136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Z </a:t>
            </a:r>
            <a:r>
              <a:rPr lang="zh-TW" altLang="en-US" sz="1600" dirty="0">
                <a:solidFill>
                  <a:schemeClr val="tx1"/>
                </a:solidFill>
              </a:rPr>
              <a:t>ㄈ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-2424349" y="4031136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X</a:t>
            </a:r>
            <a:r>
              <a:rPr lang="zh-TW" altLang="en-US" sz="1600" dirty="0">
                <a:solidFill>
                  <a:schemeClr val="tx1"/>
                </a:solidFill>
              </a:rPr>
              <a:t> ㄌ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-1773679" y="4031136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C</a:t>
            </a:r>
            <a:r>
              <a:rPr lang="zh-TW" altLang="en-US" sz="1600" dirty="0">
                <a:solidFill>
                  <a:schemeClr val="tx1"/>
                </a:solidFill>
              </a:rPr>
              <a:t> ㄏ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-1123009" y="4031136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V</a:t>
            </a:r>
            <a:r>
              <a:rPr lang="zh-TW" altLang="en-US" sz="1600" dirty="0">
                <a:solidFill>
                  <a:schemeClr val="tx1"/>
                </a:solidFill>
              </a:rPr>
              <a:t> ㄒ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-472339" y="4031136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B</a:t>
            </a:r>
            <a:r>
              <a:rPr lang="zh-TW" altLang="en-US" sz="1600" dirty="0">
                <a:solidFill>
                  <a:schemeClr val="tx1"/>
                </a:solidFill>
              </a:rPr>
              <a:t> ㄖ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178331" y="4031136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N</a:t>
            </a:r>
            <a:r>
              <a:rPr lang="zh-TW" altLang="en-US" sz="1600" dirty="0">
                <a:solidFill>
                  <a:schemeClr val="tx1"/>
                </a:solidFill>
              </a:rPr>
              <a:t> 厶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829001" y="4031136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00" dirty="0">
                <a:solidFill>
                  <a:schemeClr val="tx1"/>
                </a:solidFill>
              </a:rPr>
              <a:t>M</a:t>
            </a:r>
            <a:r>
              <a:rPr lang="zh-TW" altLang="en-US" sz="1300" dirty="0">
                <a:solidFill>
                  <a:schemeClr val="tx1"/>
                </a:solidFill>
              </a:rPr>
              <a:t> ㄩ</a:t>
            </a:r>
            <a:endParaRPr lang="en-US" altLang="zh-TW" sz="1300" dirty="0">
              <a:solidFill>
                <a:schemeClr val="tx1"/>
              </a:solidFill>
            </a:endParaRPr>
          </a:p>
          <a:p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1479671" y="4031136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&lt;</a:t>
            </a:r>
            <a:r>
              <a:rPr lang="zh-TW" altLang="en-US" sz="1600" dirty="0">
                <a:solidFill>
                  <a:schemeClr val="tx1"/>
                </a:solidFill>
              </a:rPr>
              <a:t> ㄝ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zh-TW" altLang="en-US" sz="1600" dirty="0">
                <a:solidFill>
                  <a:schemeClr val="tx1"/>
                </a:solidFill>
              </a:rPr>
              <a:t>，</a:t>
            </a:r>
          </a:p>
        </p:txBody>
      </p:sp>
      <p:sp>
        <p:nvSpPr>
          <p:cNvPr id="69" name="矩形 68"/>
          <p:cNvSpPr/>
          <p:nvPr/>
        </p:nvSpPr>
        <p:spPr>
          <a:xfrm>
            <a:off x="2130341" y="4031136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&gt;</a:t>
            </a:r>
            <a:r>
              <a:rPr lang="zh-TW" altLang="en-US" sz="1600" dirty="0">
                <a:solidFill>
                  <a:schemeClr val="tx1"/>
                </a:solidFill>
              </a:rPr>
              <a:t> ㄡ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en-US" altLang="zh-TW" sz="1600" dirty="0">
                <a:solidFill>
                  <a:schemeClr val="tx1"/>
                </a:solidFill>
              </a:rPr>
              <a:t>‧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2795886" y="40311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?</a:t>
            </a:r>
            <a:r>
              <a:rPr lang="zh-TW" altLang="en-US" sz="1600" dirty="0">
                <a:solidFill>
                  <a:schemeClr val="tx1"/>
                </a:solidFill>
              </a:rPr>
              <a:t> ㄥ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en-US" altLang="zh-TW" sz="1600" dirty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71" name="矩形 70"/>
          <p:cNvSpPr/>
          <p:nvPr/>
        </p:nvSpPr>
        <p:spPr>
          <a:xfrm>
            <a:off x="3460257" y="4031136"/>
            <a:ext cx="1701428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Shift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-4282902" y="4045410"/>
            <a:ext cx="1114424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Shift</a:t>
            </a:r>
            <a:r>
              <a:rPr lang="zh-TW" altLang="en-US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3" name="矩形 72"/>
          <p:cNvSpPr/>
          <p:nvPr/>
        </p:nvSpPr>
        <p:spPr>
          <a:xfrm>
            <a:off x="-3275041" y="47740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-2552936" y="47740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>
                <a:solidFill>
                  <a:schemeClr val="tx1"/>
                </a:solidFill>
              </a:rPr>
              <a:t>ALT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-1773679" y="4774069"/>
            <a:ext cx="3904020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2288683" y="4788343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000" b="1" dirty="0">
                <a:solidFill>
                  <a:schemeClr val="tx1"/>
                </a:solidFill>
              </a:rPr>
              <a:t>ALT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2995951" y="4788343"/>
            <a:ext cx="989644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4097225" y="4774069"/>
            <a:ext cx="106445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Ctrl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-4282902" y="4788343"/>
            <a:ext cx="84951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Ctrl</a:t>
            </a:r>
            <a:r>
              <a:rPr lang="zh-TW" altLang="en-US" sz="2400" b="1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80" name="物件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978388"/>
              </p:ext>
            </p:extLst>
          </p:nvPr>
        </p:nvGraphicFramePr>
        <p:xfrm>
          <a:off x="-3170009" y="4874138"/>
          <a:ext cx="344432" cy="3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Image" r:id="rId3" imgW="2831400" imgH="2818800" progId="Photoshop.Image.7">
                  <p:embed/>
                </p:oleObj>
              </mc:Choice>
              <mc:Fallback>
                <p:oleObj name="Image" r:id="rId3" imgW="2831400" imgH="2818800" progId="Photoshop.Image.7">
                  <p:embed/>
                  <p:pic>
                    <p:nvPicPr>
                      <p:cNvPr id="181" name="物件 18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3170009" y="4874138"/>
                        <a:ext cx="344432" cy="342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" name="群組 80"/>
          <p:cNvGrpSpPr/>
          <p:nvPr/>
        </p:nvGrpSpPr>
        <p:grpSpPr>
          <a:xfrm>
            <a:off x="3056804" y="4845562"/>
            <a:ext cx="417741" cy="485716"/>
            <a:chOff x="4099020" y="5672138"/>
            <a:chExt cx="698189" cy="771525"/>
          </a:xfrm>
        </p:grpSpPr>
        <p:sp>
          <p:nvSpPr>
            <p:cNvPr id="82" name="矩形 81"/>
            <p:cNvSpPr/>
            <p:nvPr/>
          </p:nvSpPr>
          <p:spPr>
            <a:xfrm>
              <a:off x="4099020" y="5672138"/>
              <a:ext cx="698189" cy="77152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矩形 82"/>
            <p:cNvSpPr/>
            <p:nvPr/>
          </p:nvSpPr>
          <p:spPr>
            <a:xfrm>
              <a:off x="4245356" y="5822221"/>
              <a:ext cx="360707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4" name="矩形 83"/>
            <p:cNvSpPr/>
            <p:nvPr/>
          </p:nvSpPr>
          <p:spPr>
            <a:xfrm>
              <a:off x="4223764" y="602399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5" name="矩形 84"/>
            <p:cNvSpPr/>
            <p:nvPr/>
          </p:nvSpPr>
          <p:spPr>
            <a:xfrm>
              <a:off x="4223764" y="621330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8" name="矩形 97"/>
          <p:cNvSpPr/>
          <p:nvPr/>
        </p:nvSpPr>
        <p:spPr>
          <a:xfrm>
            <a:off x="7687431" y="255352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7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8378133" y="255352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 smtClean="0">
                <a:solidFill>
                  <a:schemeClr val="tx1"/>
                </a:solidFill>
              </a:rPr>
              <a:t>8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9090182" y="255352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200" dirty="0" smtClean="0">
                <a:solidFill>
                  <a:schemeClr val="tx1"/>
                </a:solidFill>
              </a:rPr>
              <a:t>9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7687432" y="1902307"/>
            <a:ext cx="599134" cy="5023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</a:t>
            </a:r>
            <a:endParaRPr lang="en-US" altLang="zh-TW" sz="1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Lock</a:t>
            </a:r>
            <a:endParaRPr lang="zh-TW" altLang="en-US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7679449" y="4045410"/>
            <a:ext cx="607116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1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8383682" y="4045410"/>
            <a:ext cx="607116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 smtClean="0">
                <a:solidFill>
                  <a:schemeClr val="tx1"/>
                </a:solidFill>
              </a:rPr>
              <a:t>2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9090180" y="4045410"/>
            <a:ext cx="585788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200" dirty="0" smtClean="0">
                <a:solidFill>
                  <a:schemeClr val="tx1"/>
                </a:solidFill>
              </a:rPr>
              <a:t>3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7694256" y="3288169"/>
            <a:ext cx="59230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4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8381555" y="3288169"/>
            <a:ext cx="59230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200" dirty="0" smtClean="0">
                <a:solidFill>
                  <a:schemeClr val="tx1"/>
                </a:solidFill>
              </a:rPr>
              <a:t>5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10" name="矩形 109"/>
          <p:cNvSpPr/>
          <p:nvPr/>
        </p:nvSpPr>
        <p:spPr>
          <a:xfrm>
            <a:off x="9090181" y="328816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200" dirty="0" smtClean="0">
                <a:solidFill>
                  <a:schemeClr val="tx1"/>
                </a:solidFill>
              </a:rPr>
              <a:t>6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7714981" y="4788343"/>
            <a:ext cx="127581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0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300133" y="931333"/>
            <a:ext cx="2193875" cy="4580467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5909521" y="41642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第二區</a:t>
            </a:r>
            <a:endParaRPr lang="zh-TW" altLang="en-US" dirty="0"/>
          </a:p>
        </p:txBody>
      </p:sp>
      <p:sp>
        <p:nvSpPr>
          <p:cNvPr id="113" name="文字方塊 112"/>
          <p:cNvSpPr txBox="1"/>
          <p:nvPr/>
        </p:nvSpPr>
        <p:spPr>
          <a:xfrm>
            <a:off x="8378133" y="8992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第三區</a:t>
            </a:r>
            <a:endParaRPr lang="zh-TW" altLang="en-US" dirty="0"/>
          </a:p>
        </p:txBody>
      </p:sp>
      <p:sp>
        <p:nvSpPr>
          <p:cNvPr id="114" name="圓角矩形 113"/>
          <p:cNvSpPr/>
          <p:nvPr/>
        </p:nvSpPr>
        <p:spPr>
          <a:xfrm>
            <a:off x="7822012" y="1146644"/>
            <a:ext cx="344264" cy="136566"/>
          </a:xfrm>
          <a:prstGeom prst="round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5" name="矩形 114"/>
          <p:cNvSpPr/>
          <p:nvPr/>
        </p:nvSpPr>
        <p:spPr>
          <a:xfrm>
            <a:off x="7712462" y="30314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8550654" y="257196"/>
            <a:ext cx="585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9480149" y="274593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8" name="圖片 117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821" b="94643" l="9821" r="89732">
                        <a14:foregroundMark x1="56250" y1="78125" x2="56250" y2="78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769" y="416428"/>
            <a:ext cx="690031" cy="690031"/>
          </a:xfrm>
          <a:prstGeom prst="rect">
            <a:avLst/>
          </a:prstGeom>
        </p:spPr>
      </p:pic>
      <p:sp>
        <p:nvSpPr>
          <p:cNvPr id="119" name="圓角矩形 118"/>
          <p:cNvSpPr/>
          <p:nvPr/>
        </p:nvSpPr>
        <p:spPr>
          <a:xfrm>
            <a:off x="8677709" y="1145074"/>
            <a:ext cx="344264" cy="136566"/>
          </a:xfrm>
          <a:prstGeom prst="roundRect">
            <a:avLst/>
          </a:prstGeom>
          <a:noFill/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20" name="圓角矩形 119"/>
          <p:cNvSpPr/>
          <p:nvPr/>
        </p:nvSpPr>
        <p:spPr>
          <a:xfrm>
            <a:off x="9703683" y="1158191"/>
            <a:ext cx="344264" cy="136566"/>
          </a:xfrm>
          <a:prstGeom prst="roundRect">
            <a:avLst/>
          </a:prstGeom>
          <a:noFill/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1" name="矩形 120"/>
          <p:cNvSpPr/>
          <p:nvPr/>
        </p:nvSpPr>
        <p:spPr>
          <a:xfrm>
            <a:off x="9090180" y="4788342"/>
            <a:ext cx="585788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6000" dirty="0" smtClean="0">
                <a:solidFill>
                  <a:schemeClr val="tx1"/>
                </a:solidFill>
              </a:rPr>
              <a:t>‧</a:t>
            </a:r>
            <a:endParaRPr lang="zh-TW" altLang="en-US" sz="6000" dirty="0">
              <a:solidFill>
                <a:schemeClr val="tx1"/>
              </a:solidFill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8387083" y="1894018"/>
            <a:ext cx="599134" cy="5023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endParaRPr lang="zh-TW" alt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3" name="矩形 122"/>
          <p:cNvSpPr/>
          <p:nvPr/>
        </p:nvSpPr>
        <p:spPr>
          <a:xfrm>
            <a:off x="9126590" y="1888504"/>
            <a:ext cx="599134" cy="5023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</a:p>
        </p:txBody>
      </p:sp>
      <p:sp>
        <p:nvSpPr>
          <p:cNvPr id="124" name="矩形 123"/>
          <p:cNvSpPr/>
          <p:nvPr/>
        </p:nvSpPr>
        <p:spPr>
          <a:xfrm>
            <a:off x="9843285" y="1883493"/>
            <a:ext cx="599134" cy="5023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─</a:t>
            </a:r>
            <a:endParaRPr lang="zh-TW" alt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9854887" y="2553524"/>
            <a:ext cx="585723" cy="13204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zh-TW" alt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2290200" y="39211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第一區</a:t>
            </a:r>
            <a:endParaRPr lang="zh-TW" altLang="en-US" dirty="0"/>
          </a:p>
        </p:txBody>
      </p:sp>
      <p:sp>
        <p:nvSpPr>
          <p:cNvPr id="127" name="矩形 126"/>
          <p:cNvSpPr/>
          <p:nvPr/>
        </p:nvSpPr>
        <p:spPr>
          <a:xfrm>
            <a:off x="7641244" y="465256"/>
            <a:ext cx="3022556" cy="5046544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8" name="橢圓 127"/>
          <p:cNvSpPr/>
          <p:nvPr/>
        </p:nvSpPr>
        <p:spPr>
          <a:xfrm>
            <a:off x="7661308" y="1746778"/>
            <a:ext cx="665671" cy="7858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9" name="向上箭號 128"/>
          <p:cNvSpPr/>
          <p:nvPr/>
        </p:nvSpPr>
        <p:spPr>
          <a:xfrm>
            <a:off x="7831724" y="1330606"/>
            <a:ext cx="235471" cy="371682"/>
          </a:xfrm>
          <a:prstGeom prst="upArrow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0" name="文字方塊 129"/>
          <p:cNvSpPr txBox="1"/>
          <p:nvPr/>
        </p:nvSpPr>
        <p:spPr>
          <a:xfrm>
            <a:off x="8587485" y="1281640"/>
            <a:ext cx="682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Caps </a:t>
            </a:r>
          </a:p>
          <a:p>
            <a:r>
              <a:rPr lang="en-US" altLang="zh-TW" dirty="0" smtClean="0"/>
              <a:t>Lock</a:t>
            </a:r>
            <a:endParaRPr lang="zh-TW" altLang="en-US" dirty="0"/>
          </a:p>
        </p:txBody>
      </p:sp>
      <p:sp>
        <p:nvSpPr>
          <p:cNvPr id="131" name="文字方塊 130"/>
          <p:cNvSpPr txBox="1"/>
          <p:nvPr/>
        </p:nvSpPr>
        <p:spPr>
          <a:xfrm>
            <a:off x="9567498" y="1284003"/>
            <a:ext cx="692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Scroll</a:t>
            </a:r>
          </a:p>
          <a:p>
            <a:r>
              <a:rPr lang="en-US" altLang="zh-TW" dirty="0" smtClean="0"/>
              <a:t>Lock</a:t>
            </a:r>
            <a:endParaRPr lang="zh-TW" altLang="en-US" dirty="0"/>
          </a:p>
        </p:txBody>
      </p:sp>
      <p:sp>
        <p:nvSpPr>
          <p:cNvPr id="132" name="矩形 131"/>
          <p:cNvSpPr/>
          <p:nvPr/>
        </p:nvSpPr>
        <p:spPr>
          <a:xfrm>
            <a:off x="9883399" y="4053697"/>
            <a:ext cx="585723" cy="13204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endParaRPr lang="zh-TW" altLang="en-US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" name="文字方塊 132"/>
          <p:cNvSpPr txBox="1"/>
          <p:nvPr/>
        </p:nvSpPr>
        <p:spPr>
          <a:xfrm>
            <a:off x="5912129" y="6025375"/>
            <a:ext cx="5790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補充</a:t>
            </a:r>
            <a:r>
              <a:rPr lang="en-US" altLang="zh-TW" dirty="0">
                <a:solidFill>
                  <a:srgbClr val="FF0000"/>
                </a:solidFill>
              </a:rPr>
              <a:t>1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  </a:t>
            </a:r>
            <a:r>
              <a:rPr lang="en-US" altLang="zh-TW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Lock 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意思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數字鎖定</a:t>
            </a:r>
            <a:endParaRPr lang="zh-TW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4" name="矩形 133"/>
          <p:cNvSpPr/>
          <p:nvPr/>
        </p:nvSpPr>
        <p:spPr>
          <a:xfrm>
            <a:off x="5912129" y="5852732"/>
            <a:ext cx="810883" cy="7146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498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4695" y="2307341"/>
            <a:ext cx="1705213" cy="800212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4129628" y="2369156"/>
            <a:ext cx="45719" cy="67658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2"/>
              </a:solidFill>
            </a:endParaRPr>
          </a:p>
        </p:txBody>
      </p:sp>
      <p:sp>
        <p:nvSpPr>
          <p:cNvPr id="13" name="圓角矩形圖說文字 12"/>
          <p:cNvSpPr/>
          <p:nvPr/>
        </p:nvSpPr>
        <p:spPr>
          <a:xfrm>
            <a:off x="4651121" y="1998570"/>
            <a:ext cx="1009290" cy="534838"/>
          </a:xfrm>
          <a:prstGeom prst="wedgeRoundRectCallout">
            <a:avLst>
              <a:gd name="adj1" fmla="val -91773"/>
              <a:gd name="adj2" fmla="val 27017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</a:rPr>
              <a:t>游標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2603354" y="3356991"/>
            <a:ext cx="1889866" cy="1200329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漏打了</a:t>
            </a:r>
            <a:r>
              <a:rPr lang="en-US" altLang="zh-TW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怎麼辦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zh-TW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247032" y="5047776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利用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367518" y="52165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8" name="矩形 17"/>
          <p:cNvSpPr/>
          <p:nvPr/>
        </p:nvSpPr>
        <p:spPr>
          <a:xfrm>
            <a:off x="6407001" y="521654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文字方塊 18"/>
          <p:cNvSpPr txBox="1"/>
          <p:nvPr/>
        </p:nvSpPr>
        <p:spPr>
          <a:xfrm>
            <a:off x="7545688" y="4863110"/>
            <a:ext cx="3324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兩次</a:t>
            </a: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再打</a:t>
            </a:r>
            <a:r>
              <a:rPr lang="en-US" altLang="zh-TW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zh-TW" alt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902734" y="3356991"/>
            <a:ext cx="810883" cy="7146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補充</a:t>
            </a:r>
            <a:r>
              <a:rPr lang="en-US" altLang="zh-TW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zh-TW" altLang="en-US" dirty="0">
              <a:ln>
                <a:solidFill>
                  <a:srgbClr val="FF0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760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群組 45"/>
          <p:cNvGrpSpPr/>
          <p:nvPr/>
        </p:nvGrpSpPr>
        <p:grpSpPr>
          <a:xfrm>
            <a:off x="5473257" y="1902312"/>
            <a:ext cx="1926380" cy="1343028"/>
            <a:chOff x="10114334" y="1057262"/>
            <a:chExt cx="1926380" cy="1343028"/>
          </a:xfrm>
        </p:grpSpPr>
        <p:sp>
          <p:nvSpPr>
            <p:cNvPr id="90" name="矩形 89"/>
            <p:cNvSpPr/>
            <p:nvPr/>
          </p:nvSpPr>
          <p:spPr>
            <a:xfrm>
              <a:off x="10114334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Delete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1" name="矩形 90"/>
            <p:cNvSpPr/>
            <p:nvPr/>
          </p:nvSpPr>
          <p:spPr>
            <a:xfrm>
              <a:off x="10777487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End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2" name="矩形 91"/>
            <p:cNvSpPr/>
            <p:nvPr/>
          </p:nvSpPr>
          <p:spPr>
            <a:xfrm>
              <a:off x="11440640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Page</a:t>
              </a:r>
            </a:p>
            <a:p>
              <a:r>
                <a:rPr lang="en-US" altLang="zh-TW" sz="1200" dirty="0">
                  <a:solidFill>
                    <a:schemeClr val="tx1"/>
                  </a:solidFill>
                </a:rPr>
                <a:t>Down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>
              <a:off x="10128621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Insert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4" name="矩形 93"/>
            <p:cNvSpPr/>
            <p:nvPr/>
          </p:nvSpPr>
          <p:spPr>
            <a:xfrm>
              <a:off x="10791774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Home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11454927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Page</a:t>
              </a:r>
            </a:p>
            <a:p>
              <a:r>
                <a:rPr lang="en-US" altLang="zh-TW" sz="1200" dirty="0">
                  <a:solidFill>
                    <a:schemeClr val="tx1"/>
                  </a:solidFill>
                </a:rPr>
                <a:t> up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群組 46"/>
          <p:cNvGrpSpPr/>
          <p:nvPr/>
        </p:nvGrpSpPr>
        <p:grpSpPr>
          <a:xfrm>
            <a:off x="5441429" y="3973982"/>
            <a:ext cx="1936778" cy="1343028"/>
            <a:chOff x="10138120" y="3857604"/>
            <a:chExt cx="1936778" cy="1343028"/>
          </a:xfrm>
        </p:grpSpPr>
        <p:sp>
          <p:nvSpPr>
            <p:cNvPr id="86" name="矩形 85"/>
            <p:cNvSpPr/>
            <p:nvPr/>
          </p:nvSpPr>
          <p:spPr>
            <a:xfrm>
              <a:off x="10138120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←</a:t>
              </a:r>
            </a:p>
          </p:txBody>
        </p:sp>
        <p:sp>
          <p:nvSpPr>
            <p:cNvPr id="87" name="矩形 86"/>
            <p:cNvSpPr/>
            <p:nvPr/>
          </p:nvSpPr>
          <p:spPr>
            <a:xfrm>
              <a:off x="10825958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↓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>
              <a:off x="11489111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→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10840245" y="385760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↑</a:t>
              </a:r>
            </a:p>
          </p:txBody>
        </p:sp>
      </p:grpSp>
      <p:sp>
        <p:nvSpPr>
          <p:cNvPr id="2" name="矩形 1"/>
          <p:cNvSpPr/>
          <p:nvPr/>
        </p:nvSpPr>
        <p:spPr>
          <a:xfrm>
            <a:off x="5300133" y="931333"/>
            <a:ext cx="2193875" cy="4580467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5909521" y="41642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第二區</a:t>
            </a:r>
            <a:endParaRPr lang="zh-TW" altLang="en-US" dirty="0"/>
          </a:p>
        </p:txBody>
      </p:sp>
      <p:sp>
        <p:nvSpPr>
          <p:cNvPr id="113" name="文字方塊 112"/>
          <p:cNvSpPr txBox="1"/>
          <p:nvPr/>
        </p:nvSpPr>
        <p:spPr>
          <a:xfrm>
            <a:off x="8378133" y="8992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第三區</a:t>
            </a:r>
            <a:endParaRPr lang="zh-TW" altLang="en-US" dirty="0"/>
          </a:p>
        </p:txBody>
      </p:sp>
      <p:sp>
        <p:nvSpPr>
          <p:cNvPr id="114" name="圓角矩形 113"/>
          <p:cNvSpPr/>
          <p:nvPr/>
        </p:nvSpPr>
        <p:spPr>
          <a:xfrm>
            <a:off x="7822012" y="1146644"/>
            <a:ext cx="344264" cy="1365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5" name="矩形 114"/>
          <p:cNvSpPr/>
          <p:nvPr/>
        </p:nvSpPr>
        <p:spPr>
          <a:xfrm>
            <a:off x="7712462" y="30314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8550654" y="257196"/>
            <a:ext cx="585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9480149" y="274593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8" name="圖片 1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21" b="94643" l="9821" r="89732">
                        <a14:foregroundMark x1="56250" y1="78125" x2="56250" y2="78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2769" y="416428"/>
            <a:ext cx="690031" cy="690031"/>
          </a:xfrm>
          <a:prstGeom prst="rect">
            <a:avLst/>
          </a:prstGeom>
        </p:spPr>
      </p:pic>
      <p:sp>
        <p:nvSpPr>
          <p:cNvPr id="119" name="圓角矩形 118"/>
          <p:cNvSpPr/>
          <p:nvPr/>
        </p:nvSpPr>
        <p:spPr>
          <a:xfrm>
            <a:off x="8677709" y="1145074"/>
            <a:ext cx="344264" cy="13656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0" name="圓角矩形 119"/>
          <p:cNvSpPr/>
          <p:nvPr/>
        </p:nvSpPr>
        <p:spPr>
          <a:xfrm>
            <a:off x="9703683" y="1158191"/>
            <a:ext cx="344264" cy="136566"/>
          </a:xfrm>
          <a:prstGeom prst="roundRect">
            <a:avLst/>
          </a:prstGeom>
          <a:noFill/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2290200" y="39211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第一區</a:t>
            </a:r>
            <a:endParaRPr lang="zh-TW" altLang="en-US" dirty="0"/>
          </a:p>
        </p:txBody>
      </p:sp>
      <p:sp>
        <p:nvSpPr>
          <p:cNvPr id="127" name="矩形 126"/>
          <p:cNvSpPr/>
          <p:nvPr/>
        </p:nvSpPr>
        <p:spPr>
          <a:xfrm>
            <a:off x="7641244" y="465256"/>
            <a:ext cx="3022556" cy="5046544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9" name="向上箭號 128"/>
          <p:cNvSpPr/>
          <p:nvPr/>
        </p:nvSpPr>
        <p:spPr>
          <a:xfrm>
            <a:off x="7831724" y="1330606"/>
            <a:ext cx="235471" cy="371682"/>
          </a:xfrm>
          <a:prstGeom prst="upArrow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0" name="文字方塊 129"/>
          <p:cNvSpPr txBox="1"/>
          <p:nvPr/>
        </p:nvSpPr>
        <p:spPr>
          <a:xfrm>
            <a:off x="8587485" y="1281640"/>
            <a:ext cx="682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Caps </a:t>
            </a:r>
          </a:p>
          <a:p>
            <a:r>
              <a:rPr lang="en-US" altLang="zh-TW" dirty="0" smtClean="0"/>
              <a:t>Lock</a:t>
            </a:r>
            <a:endParaRPr lang="zh-TW" altLang="en-US" dirty="0"/>
          </a:p>
        </p:txBody>
      </p:sp>
      <p:sp>
        <p:nvSpPr>
          <p:cNvPr id="131" name="文字方塊 130"/>
          <p:cNvSpPr txBox="1"/>
          <p:nvPr/>
        </p:nvSpPr>
        <p:spPr>
          <a:xfrm>
            <a:off x="9567498" y="1284003"/>
            <a:ext cx="692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Scroll</a:t>
            </a:r>
          </a:p>
          <a:p>
            <a:r>
              <a:rPr lang="en-US" altLang="zh-TW" dirty="0" smtClean="0"/>
              <a:t>Lock</a:t>
            </a:r>
            <a:endParaRPr lang="zh-TW" altLang="en-US" dirty="0"/>
          </a:p>
        </p:txBody>
      </p:sp>
      <p:grpSp>
        <p:nvGrpSpPr>
          <p:cNvPr id="97" name="群組 96"/>
          <p:cNvGrpSpPr/>
          <p:nvPr/>
        </p:nvGrpSpPr>
        <p:grpSpPr>
          <a:xfrm>
            <a:off x="7661308" y="1746778"/>
            <a:ext cx="2807814" cy="3627352"/>
            <a:chOff x="7661308" y="1746778"/>
            <a:chExt cx="2807814" cy="3627352"/>
          </a:xfrm>
        </p:grpSpPr>
        <p:sp>
          <p:nvSpPr>
            <p:cNvPr id="98" name="矩形 97"/>
            <p:cNvSpPr/>
            <p:nvPr/>
          </p:nvSpPr>
          <p:spPr>
            <a:xfrm>
              <a:off x="7687431" y="255352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7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9" name="矩形 98"/>
            <p:cNvSpPr/>
            <p:nvPr/>
          </p:nvSpPr>
          <p:spPr>
            <a:xfrm>
              <a:off x="8378133" y="255352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8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0" name="矩形 99"/>
            <p:cNvSpPr/>
            <p:nvPr/>
          </p:nvSpPr>
          <p:spPr>
            <a:xfrm>
              <a:off x="9090182" y="255352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9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1" name="矩形 100"/>
            <p:cNvSpPr/>
            <p:nvPr/>
          </p:nvSpPr>
          <p:spPr>
            <a:xfrm>
              <a:off x="7687432" y="1902307"/>
              <a:ext cx="599134" cy="50236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Num</a:t>
              </a:r>
              <a:endParaRPr lang="en-US" altLang="zh-TW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zh-TW" sz="16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Lock</a:t>
              </a:r>
              <a:endParaRPr lang="zh-TW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5" name="矩形 104"/>
            <p:cNvSpPr/>
            <p:nvPr/>
          </p:nvSpPr>
          <p:spPr>
            <a:xfrm>
              <a:off x="7679449" y="4045410"/>
              <a:ext cx="607116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1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6" name="矩形 105"/>
            <p:cNvSpPr/>
            <p:nvPr/>
          </p:nvSpPr>
          <p:spPr>
            <a:xfrm>
              <a:off x="8383682" y="4045410"/>
              <a:ext cx="607116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2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7" name="矩形 106"/>
            <p:cNvSpPr/>
            <p:nvPr/>
          </p:nvSpPr>
          <p:spPr>
            <a:xfrm>
              <a:off x="9090180" y="4045410"/>
              <a:ext cx="585788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3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8" name="矩形 107"/>
            <p:cNvSpPr/>
            <p:nvPr/>
          </p:nvSpPr>
          <p:spPr>
            <a:xfrm>
              <a:off x="7694256" y="3288169"/>
              <a:ext cx="59230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4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9" name="矩形 108"/>
            <p:cNvSpPr/>
            <p:nvPr/>
          </p:nvSpPr>
          <p:spPr>
            <a:xfrm>
              <a:off x="8381555" y="3288169"/>
              <a:ext cx="59230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5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9090181" y="3288169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6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1" name="矩形 110"/>
            <p:cNvSpPr/>
            <p:nvPr/>
          </p:nvSpPr>
          <p:spPr>
            <a:xfrm>
              <a:off x="7714981" y="4788343"/>
              <a:ext cx="127581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0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1" name="矩形 120"/>
            <p:cNvSpPr/>
            <p:nvPr/>
          </p:nvSpPr>
          <p:spPr>
            <a:xfrm>
              <a:off x="9090180" y="4788342"/>
              <a:ext cx="585788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‧</a:t>
              </a:r>
              <a:endParaRPr lang="zh-TW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2" name="矩形 121"/>
            <p:cNvSpPr/>
            <p:nvPr/>
          </p:nvSpPr>
          <p:spPr>
            <a:xfrm>
              <a:off x="8387083" y="1894018"/>
              <a:ext cx="599134" cy="50236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/</a:t>
              </a:r>
              <a:endParaRPr lang="zh-TW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3" name="矩形 122"/>
            <p:cNvSpPr/>
            <p:nvPr/>
          </p:nvSpPr>
          <p:spPr>
            <a:xfrm>
              <a:off x="9126590" y="1888504"/>
              <a:ext cx="599134" cy="50236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*</a:t>
              </a:r>
            </a:p>
          </p:txBody>
        </p:sp>
        <p:sp>
          <p:nvSpPr>
            <p:cNvPr id="124" name="矩形 123"/>
            <p:cNvSpPr/>
            <p:nvPr/>
          </p:nvSpPr>
          <p:spPr>
            <a:xfrm>
              <a:off x="9843285" y="1883493"/>
              <a:ext cx="599134" cy="50236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6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─</a:t>
              </a:r>
              <a:endParaRPr lang="zh-TW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5" name="矩形 124"/>
            <p:cNvSpPr/>
            <p:nvPr/>
          </p:nvSpPr>
          <p:spPr>
            <a:xfrm>
              <a:off x="9854887" y="2553524"/>
              <a:ext cx="585723" cy="13204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</a:t>
              </a:r>
              <a:endParaRPr lang="zh-TW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8" name="橢圓 127"/>
            <p:cNvSpPr/>
            <p:nvPr/>
          </p:nvSpPr>
          <p:spPr>
            <a:xfrm>
              <a:off x="7661308" y="1746778"/>
              <a:ext cx="665671" cy="785811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00"/>
            </a:p>
          </p:txBody>
        </p:sp>
        <p:sp>
          <p:nvSpPr>
            <p:cNvPr id="132" name="矩形 131"/>
            <p:cNvSpPr/>
            <p:nvPr/>
          </p:nvSpPr>
          <p:spPr>
            <a:xfrm>
              <a:off x="9883399" y="4053697"/>
              <a:ext cx="585723" cy="13204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Enter</a:t>
              </a:r>
              <a:endParaRPr lang="zh-TW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96" name="群組 95"/>
          <p:cNvGrpSpPr/>
          <p:nvPr/>
        </p:nvGrpSpPr>
        <p:grpSpPr>
          <a:xfrm>
            <a:off x="-2544083" y="2206869"/>
            <a:ext cx="7733793" cy="3167261"/>
            <a:chOff x="-2544083" y="2206869"/>
            <a:chExt cx="7733793" cy="3167261"/>
          </a:xfrm>
        </p:grpSpPr>
        <p:grpSp>
          <p:nvGrpSpPr>
            <p:cNvPr id="4" name="群組 3"/>
            <p:cNvGrpSpPr/>
            <p:nvPr/>
          </p:nvGrpSpPr>
          <p:grpSpPr>
            <a:xfrm>
              <a:off x="-2470638" y="2206869"/>
              <a:ext cx="7660348" cy="3167261"/>
              <a:chOff x="-4282902" y="1116501"/>
              <a:chExt cx="9472612" cy="4257629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-4282900" y="190231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~</a:t>
                </a:r>
              </a:p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`  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-3632230" y="190231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!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 ㄅ</a:t>
                </a:r>
                <a:endParaRPr lang="en-US" altLang="zh-TW" sz="1100" b="1" dirty="0">
                  <a:solidFill>
                    <a:schemeClr val="tx1"/>
                  </a:solidFill>
                </a:endParaRPr>
              </a:p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1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矩形 6"/>
              <p:cNvSpPr/>
              <p:nvPr/>
            </p:nvSpPr>
            <p:spPr>
              <a:xfrm>
                <a:off x="-2981560" y="190231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@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ㄉ</a:t>
                </a:r>
                <a:endParaRPr lang="en-US" altLang="zh-TW" sz="1100" b="1" dirty="0">
                  <a:solidFill>
                    <a:schemeClr val="tx1"/>
                  </a:solidFill>
                </a:endParaRPr>
              </a:p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2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-2330890" y="190231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#</a:t>
                </a:r>
                <a:r>
                  <a:rPr lang="en-US" altLang="zh-TW" sz="1100" b="1" dirty="0">
                    <a:solidFill>
                      <a:schemeClr val="tx1"/>
                    </a:solidFill>
                    <a:latin typeface="MS Gothic" panose="020B0609070205080204" pitchFamily="49" charset="-128"/>
                    <a:ea typeface="MS Gothic" panose="020B0609070205080204" pitchFamily="49" charset="-128"/>
                  </a:rPr>
                  <a:t>∨</a:t>
                </a:r>
              </a:p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3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-1680220" y="190231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$  </a:t>
                </a:r>
                <a:r>
                  <a:rPr lang="en-US" altLang="zh-TW" sz="1100" b="1" dirty="0">
                    <a:solidFill>
                      <a:schemeClr val="tx1"/>
                    </a:solidFill>
                    <a:latin typeface="MV Boli" panose="02000500030200090000" pitchFamily="2" charset="0"/>
                    <a:cs typeface="MV Boli" panose="02000500030200090000" pitchFamily="2" charset="0"/>
                  </a:rPr>
                  <a:t>`</a:t>
                </a:r>
                <a:r>
                  <a:rPr lang="en-US" altLang="zh-TW" sz="1100" b="1" dirty="0">
                    <a:solidFill>
                      <a:schemeClr val="tx1"/>
                    </a:solidFill>
                  </a:rPr>
                  <a:t/>
                </a:r>
                <a:br>
                  <a:rPr lang="en-US" altLang="zh-TW" sz="1100" b="1" dirty="0">
                    <a:solidFill>
                      <a:schemeClr val="tx1"/>
                    </a:solidFill>
                  </a:rPr>
                </a:br>
                <a:r>
                  <a:rPr lang="en-US" altLang="zh-TW" sz="1100" b="1" dirty="0">
                    <a:solidFill>
                      <a:schemeClr val="tx1"/>
                    </a:solidFill>
                  </a:rPr>
                  <a:t>4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-1029550" y="190231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% 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ㄓ</a:t>
                </a:r>
                <a:endParaRPr lang="en-US" altLang="zh-TW" sz="1100" b="1" dirty="0">
                  <a:solidFill>
                    <a:schemeClr val="tx1"/>
                  </a:solidFill>
                </a:endParaRPr>
              </a:p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5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-378880" y="190231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 smtClean="0">
                    <a:solidFill>
                      <a:schemeClr val="tx1"/>
                    </a:solidFill>
                  </a:rPr>
                  <a:t>^</a:t>
                </a:r>
                <a:r>
                  <a:rPr lang="zh-TW" altLang="en-US" sz="1100" b="1" dirty="0" smtClean="0">
                    <a:solidFill>
                      <a:schemeClr val="tx1"/>
                    </a:solidFill>
                  </a:rPr>
                  <a:t>  ˊ</a:t>
                </a:r>
                <a:endParaRPr lang="en-US" altLang="zh-TW" sz="1100" b="1" dirty="0">
                  <a:solidFill>
                    <a:schemeClr val="tx1"/>
                  </a:solidFill>
                </a:endParaRPr>
              </a:p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6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271790" y="190231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&amp; 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 </a:t>
                </a:r>
                <a:r>
                  <a:rPr lang="en-US" altLang="zh-TW" sz="1100" b="1" dirty="0" smtClean="0">
                    <a:solidFill>
                      <a:schemeClr val="tx1"/>
                    </a:solidFill>
                  </a:rPr>
                  <a:t>‧</a:t>
                </a:r>
                <a:endParaRPr lang="en-US" altLang="zh-TW" sz="1100" b="1" dirty="0">
                  <a:solidFill>
                    <a:schemeClr val="tx1"/>
                  </a:solidFill>
                </a:endParaRPr>
              </a:p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7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922460" y="190231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*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ㄚ</a:t>
                </a:r>
                <a:endParaRPr lang="en-US" altLang="zh-TW" sz="1100" b="1" dirty="0">
                  <a:solidFill>
                    <a:schemeClr val="tx1"/>
                  </a:solidFill>
                </a:endParaRPr>
              </a:p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8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1573130" y="190231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( 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ㄞ</a:t>
                </a:r>
                <a:endParaRPr lang="en-US" altLang="zh-TW" sz="1100" b="1" dirty="0">
                  <a:solidFill>
                    <a:schemeClr val="tx1"/>
                  </a:solidFill>
                </a:endParaRPr>
              </a:p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9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2223800" y="190231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)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  ㄢ</a:t>
                </a:r>
                <a:endParaRPr lang="en-US" altLang="zh-TW" sz="1100" b="1" dirty="0">
                  <a:solidFill>
                    <a:schemeClr val="tx1"/>
                  </a:solidFill>
                </a:endParaRPr>
              </a:p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0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2874470" y="190231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_ 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ㄦ</a:t>
                </a:r>
                <a:endParaRPr lang="en-US" altLang="zh-TW" sz="1100" b="1" dirty="0">
                  <a:solidFill>
                    <a:schemeClr val="tx1"/>
                  </a:solidFill>
                </a:endParaRPr>
              </a:p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-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3525140" y="190231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+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 </a:t>
                </a:r>
                <a:endParaRPr lang="en-US" altLang="zh-TW" sz="1100" b="1" dirty="0">
                  <a:solidFill>
                    <a:schemeClr val="tx1"/>
                  </a:solidFill>
                </a:endParaRPr>
              </a:p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=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4204380" y="1902312"/>
                <a:ext cx="985329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Backspace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-4282901" y="1116501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100" b="1" dirty="0">
                    <a:solidFill>
                      <a:schemeClr val="tx1"/>
                    </a:solidFill>
                  </a:rPr>
                  <a:t>Esc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　</a:t>
                </a: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-3368500" y="2659550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 smtClean="0">
                    <a:solidFill>
                      <a:schemeClr val="tx1"/>
                    </a:solidFill>
                  </a:rPr>
                  <a:t>Q</a:t>
                </a:r>
                <a:r>
                  <a:rPr lang="zh-TW" altLang="en-US" sz="1100" b="1" dirty="0" smtClean="0">
                    <a:solidFill>
                      <a:schemeClr val="tx1"/>
                    </a:solidFill>
                  </a:rPr>
                  <a:t>ㄆ</a:t>
                </a:r>
                <a:endParaRPr lang="en-US" altLang="zh-TW" sz="1100" b="1" dirty="0" smtClean="0">
                  <a:solidFill>
                    <a:schemeClr val="tx1"/>
                  </a:solidFill>
                </a:endParaRPr>
              </a:p>
              <a:p>
                <a:r>
                  <a:rPr lang="en-US" altLang="zh-TW" sz="1100" b="1" dirty="0" smtClean="0">
                    <a:solidFill>
                      <a:schemeClr val="tx1"/>
                    </a:solidFill>
                  </a:rPr>
                  <a:t>  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-2717830" y="2659550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 smtClean="0">
                    <a:solidFill>
                      <a:schemeClr val="tx1"/>
                    </a:solidFill>
                  </a:rPr>
                  <a:t>W</a:t>
                </a:r>
                <a:r>
                  <a:rPr lang="zh-TW" altLang="en-US" sz="1100" b="1" dirty="0" smtClean="0">
                    <a:solidFill>
                      <a:schemeClr val="tx1"/>
                    </a:solidFill>
                  </a:rPr>
                  <a:t>ㄊ</a:t>
                </a:r>
                <a:endParaRPr lang="en-US" altLang="zh-TW" sz="1100" b="1" dirty="0" smtClean="0">
                  <a:solidFill>
                    <a:schemeClr val="tx1"/>
                  </a:solidFill>
                </a:endParaRPr>
              </a:p>
              <a:p>
                <a:r>
                  <a:rPr lang="zh-TW" altLang="en-US" sz="1100" b="1" dirty="0" smtClean="0">
                    <a:solidFill>
                      <a:schemeClr val="tx1"/>
                    </a:solidFill>
                  </a:rPr>
                  <a:t> 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-2067160" y="2659550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E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ㄍ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-1416490" y="2659550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R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ㄐ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-765820" y="2659550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T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ㄔ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-115150" y="2659550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Y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ㄗ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535520" y="2659550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U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ㄧ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1186190" y="2659550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I 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ㄛ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1836860" y="2659550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O 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ㄟ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2487530" y="2659550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P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ㄣ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3138200" y="2659550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{</a:t>
                </a:r>
              </a:p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[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3803745" y="2659548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}</a:t>
                </a:r>
              </a:p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]</a:t>
                </a:r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4468116" y="2659550"/>
                <a:ext cx="721593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|</a:t>
                </a:r>
              </a:p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\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-4282901" y="2659548"/>
                <a:ext cx="849518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Tab</a:t>
                </a:r>
                <a:br>
                  <a:rPr lang="en-US" altLang="zh-TW" sz="1100" dirty="0">
                    <a:solidFill>
                      <a:schemeClr val="tx1"/>
                    </a:solidFill>
                  </a:rPr>
                </a:br>
                <a:r>
                  <a:rPr lang="en-US" altLang="zh-TW" sz="1100" dirty="0">
                    <a:solidFill>
                      <a:schemeClr val="tx1"/>
                    </a:solidFill>
                  </a:rPr>
                  <a:t>|</a:t>
                </a:r>
                <a:r>
                  <a:rPr lang="en-US" altLang="zh-TW" sz="1100" dirty="0">
                    <a:solidFill>
                      <a:schemeClr val="tx1"/>
                    </a:solidFill>
                    <a:sym typeface="Wingdings 3" panose="05040102010807070707" pitchFamily="18" charset="2"/>
                  </a:rPr>
                  <a:t>|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-3303617" y="114507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100" b="1" dirty="0">
                    <a:solidFill>
                      <a:schemeClr val="tx1"/>
                    </a:solidFill>
                  </a:rPr>
                  <a:t>F1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-2616824" y="114507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100" b="1" dirty="0">
                    <a:solidFill>
                      <a:schemeClr val="tx1"/>
                    </a:solidFill>
                  </a:rPr>
                  <a:t>F2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　</a:t>
                </a:r>
              </a:p>
            </p:txBody>
          </p:sp>
          <p:sp>
            <p:nvSpPr>
              <p:cNvPr id="36" name="矩形 35"/>
              <p:cNvSpPr/>
              <p:nvPr/>
            </p:nvSpPr>
            <p:spPr>
              <a:xfrm>
                <a:off x="-1930031" y="114507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100" b="1" dirty="0">
                    <a:solidFill>
                      <a:schemeClr val="tx1"/>
                    </a:solidFill>
                  </a:rPr>
                  <a:t>F3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　</a:t>
                </a:r>
              </a:p>
            </p:txBody>
          </p:sp>
          <p:sp>
            <p:nvSpPr>
              <p:cNvPr id="37" name="矩形 36"/>
              <p:cNvSpPr/>
              <p:nvPr/>
            </p:nvSpPr>
            <p:spPr>
              <a:xfrm>
                <a:off x="-1243237" y="114507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100" b="1" dirty="0">
                    <a:solidFill>
                      <a:schemeClr val="tx1"/>
                    </a:solidFill>
                  </a:rPr>
                  <a:t>F4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2543543" y="114507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100" b="1" dirty="0">
                    <a:solidFill>
                      <a:schemeClr val="tx1"/>
                    </a:solidFill>
                  </a:rPr>
                  <a:t>F9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3230336" y="114507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100" b="1" dirty="0">
                    <a:solidFill>
                      <a:schemeClr val="tx1"/>
                    </a:solidFill>
                  </a:rPr>
                  <a:t>F10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　</a:t>
                </a:r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3917129" y="114507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100" b="1" dirty="0">
                    <a:solidFill>
                      <a:schemeClr val="tx1"/>
                    </a:solidFill>
                  </a:rPr>
                  <a:t>F11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　</a:t>
                </a:r>
              </a:p>
            </p:txBody>
          </p:sp>
          <p:sp>
            <p:nvSpPr>
              <p:cNvPr id="41" name="矩形 40"/>
              <p:cNvSpPr/>
              <p:nvPr/>
            </p:nvSpPr>
            <p:spPr>
              <a:xfrm>
                <a:off x="4603923" y="114507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100" b="1" dirty="0">
                    <a:solidFill>
                      <a:schemeClr val="tx1"/>
                    </a:solidFill>
                  </a:rPr>
                  <a:t>F12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矩形 41"/>
              <p:cNvSpPr/>
              <p:nvPr/>
            </p:nvSpPr>
            <p:spPr>
              <a:xfrm>
                <a:off x="-380037" y="114507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100" b="1" dirty="0">
                    <a:solidFill>
                      <a:schemeClr val="tx1"/>
                    </a:solidFill>
                  </a:rPr>
                  <a:t>F5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306756" y="114507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100" b="1" dirty="0">
                    <a:solidFill>
                      <a:schemeClr val="tx1"/>
                    </a:solidFill>
                  </a:rPr>
                  <a:t>F6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　</a:t>
                </a:r>
              </a:p>
            </p:txBody>
          </p:sp>
          <p:sp>
            <p:nvSpPr>
              <p:cNvPr id="44" name="矩形 43"/>
              <p:cNvSpPr/>
              <p:nvPr/>
            </p:nvSpPr>
            <p:spPr>
              <a:xfrm>
                <a:off x="993549" y="114507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100" b="1" dirty="0">
                    <a:solidFill>
                      <a:schemeClr val="tx1"/>
                    </a:solidFill>
                  </a:rPr>
                  <a:t>F7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　</a:t>
                </a: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1680343" y="114507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1100" b="1" dirty="0">
                    <a:solidFill>
                      <a:schemeClr val="tx1"/>
                    </a:solidFill>
                  </a:rPr>
                  <a:t>F8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矩形 47"/>
              <p:cNvSpPr/>
              <p:nvPr/>
            </p:nvSpPr>
            <p:spPr>
              <a:xfrm>
                <a:off x="-3170010" y="3345345"/>
                <a:ext cx="540569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A</a:t>
                </a:r>
                <a:r>
                  <a:rPr lang="zh-TW" altLang="en-US" sz="1100" b="1" dirty="0" smtClean="0">
                    <a:solidFill>
                      <a:schemeClr val="tx1"/>
                    </a:solidFill>
                  </a:rPr>
                  <a:t>ㄇ</a:t>
                </a:r>
                <a:endParaRPr lang="en-US" altLang="zh-TW" sz="1100" b="1" dirty="0" smtClean="0">
                  <a:solidFill>
                    <a:schemeClr val="tx1"/>
                  </a:solidFill>
                </a:endParaRPr>
              </a:p>
              <a:p>
                <a:r>
                  <a:rPr lang="zh-TW" altLang="en-US" sz="1100" b="1" dirty="0" smtClean="0">
                    <a:solidFill>
                      <a:schemeClr val="tx1"/>
                    </a:solidFill>
                  </a:rPr>
                  <a:t> 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矩形 48"/>
              <p:cNvSpPr/>
              <p:nvPr/>
            </p:nvSpPr>
            <p:spPr>
              <a:xfrm>
                <a:off x="-2549681" y="33453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S</a:t>
                </a:r>
                <a:r>
                  <a:rPr lang="zh-TW" altLang="en-US" sz="1100" dirty="0" smtClean="0">
                    <a:solidFill>
                      <a:schemeClr val="tx1"/>
                    </a:solidFill>
                  </a:rPr>
                  <a:t> ㄋ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-1899011" y="33453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D</a:t>
                </a:r>
                <a:r>
                  <a:rPr lang="zh-TW" altLang="en-US" sz="1100" dirty="0" smtClean="0">
                    <a:solidFill>
                      <a:schemeClr val="tx1"/>
                    </a:solidFill>
                  </a:rPr>
                  <a:t> ㄎ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-1248341" y="33453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 smtClean="0">
                    <a:solidFill>
                      <a:schemeClr val="tx1"/>
                    </a:solidFill>
                  </a:rPr>
                  <a:t>F</a:t>
                </a:r>
                <a:r>
                  <a:rPr lang="zh-TW" altLang="en-US" sz="1100" dirty="0" smtClean="0">
                    <a:solidFill>
                      <a:schemeClr val="tx1"/>
                    </a:solidFill>
                  </a:rPr>
                  <a:t> ㄑ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-597671" y="33453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G</a:t>
                </a:r>
                <a:r>
                  <a:rPr lang="zh-TW" altLang="en-US" sz="1100" dirty="0" smtClean="0">
                    <a:solidFill>
                      <a:schemeClr val="tx1"/>
                    </a:solidFill>
                  </a:rPr>
                  <a:t> ㄕ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52999" y="33453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H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ㄘ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703669" y="33453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 smtClean="0">
                    <a:solidFill>
                      <a:schemeClr val="tx1"/>
                    </a:solidFill>
                  </a:rPr>
                  <a:t>J </a:t>
                </a:r>
                <a:r>
                  <a:rPr lang="zh-TW" altLang="en-US" sz="1100" dirty="0" smtClean="0">
                    <a:solidFill>
                      <a:schemeClr val="tx1"/>
                    </a:solidFill>
                  </a:rPr>
                  <a:t> 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ㄨ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矩形 54"/>
              <p:cNvSpPr/>
              <p:nvPr/>
            </p:nvSpPr>
            <p:spPr>
              <a:xfrm>
                <a:off x="1354339" y="33453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K</a:t>
                </a:r>
                <a:r>
                  <a:rPr lang="zh-TW" altLang="en-US" sz="1100" dirty="0" smtClean="0">
                    <a:solidFill>
                      <a:schemeClr val="tx1"/>
                    </a:solidFill>
                  </a:rPr>
                  <a:t>ㄜ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2005009" y="33453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L</a:t>
                </a:r>
                <a:r>
                  <a:rPr lang="zh-TW" altLang="en-US" sz="1100" dirty="0" smtClean="0">
                    <a:solidFill>
                      <a:schemeClr val="tx1"/>
                    </a:solidFill>
                  </a:rPr>
                  <a:t> ㄠ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矩形 56"/>
              <p:cNvSpPr/>
              <p:nvPr/>
            </p:nvSpPr>
            <p:spPr>
              <a:xfrm>
                <a:off x="2655679" y="33453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zh-TW" altLang="en-US" sz="1100" b="1" dirty="0">
                    <a:solidFill>
                      <a:schemeClr val="tx1"/>
                    </a:solidFill>
                  </a:rPr>
                  <a:t>；</a:t>
                </a:r>
                <a:r>
                  <a:rPr lang="zh-TW" altLang="en-US" sz="1100" b="1" dirty="0" smtClean="0">
                    <a:solidFill>
                      <a:schemeClr val="tx1"/>
                    </a:solidFill>
                  </a:rPr>
                  <a:t> ㄤ</a:t>
                </a:r>
                <a:endParaRPr lang="en-US" altLang="zh-TW" sz="1100" b="1" dirty="0" smtClean="0">
                  <a:solidFill>
                    <a:schemeClr val="tx1"/>
                  </a:solidFill>
                </a:endParaRPr>
              </a:p>
              <a:p>
                <a:r>
                  <a:rPr lang="zh-TW" altLang="en-US" sz="1100" dirty="0">
                    <a:solidFill>
                      <a:schemeClr val="tx1"/>
                    </a:solidFill>
                  </a:rPr>
                  <a:t>；</a:t>
                </a:r>
              </a:p>
            </p:txBody>
          </p:sp>
          <p:sp>
            <p:nvSpPr>
              <p:cNvPr id="58" name="矩形 57"/>
              <p:cNvSpPr/>
              <p:nvPr/>
            </p:nvSpPr>
            <p:spPr>
              <a:xfrm>
                <a:off x="3321224" y="334534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 smtClean="0">
                    <a:solidFill>
                      <a:schemeClr val="tx1"/>
                    </a:solidFill>
                  </a:rPr>
                  <a:t>“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r>
                  <a:rPr lang="en-US" altLang="zh-TW" sz="1100" dirty="0" smtClean="0">
                    <a:solidFill>
                      <a:schemeClr val="tx1"/>
                    </a:solidFill>
                  </a:rPr>
                  <a:t>‘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矩形 58"/>
              <p:cNvSpPr/>
              <p:nvPr/>
            </p:nvSpPr>
            <p:spPr>
              <a:xfrm>
                <a:off x="3985595" y="3345345"/>
                <a:ext cx="1204115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zh-TW" altLang="en-US" sz="1100" b="1" dirty="0">
                    <a:solidFill>
                      <a:schemeClr val="tx1"/>
                    </a:solidFill>
                  </a:rPr>
                  <a:t>  </a:t>
                </a:r>
                <a:r>
                  <a:rPr lang="en-US" altLang="zh-TW" sz="1100" b="1" dirty="0">
                    <a:solidFill>
                      <a:schemeClr val="tx1"/>
                    </a:solidFill>
                  </a:rPr>
                  <a:t>Enter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矩形 59"/>
              <p:cNvSpPr/>
              <p:nvPr/>
            </p:nvSpPr>
            <p:spPr>
              <a:xfrm>
                <a:off x="-4282902" y="3345343"/>
                <a:ext cx="1007861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Caps</a:t>
                </a:r>
              </a:p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Lock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-3075019" y="4031136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Z 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ㄈ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矩形 61"/>
              <p:cNvSpPr/>
              <p:nvPr/>
            </p:nvSpPr>
            <p:spPr>
              <a:xfrm>
                <a:off x="-2424349" y="4031136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X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ㄌ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矩形 62"/>
              <p:cNvSpPr/>
              <p:nvPr/>
            </p:nvSpPr>
            <p:spPr>
              <a:xfrm>
                <a:off x="-1773679" y="4031136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C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ㄏ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矩形 63"/>
              <p:cNvSpPr/>
              <p:nvPr/>
            </p:nvSpPr>
            <p:spPr>
              <a:xfrm>
                <a:off x="-1123009" y="4031136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V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ㄒ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-472339" y="4031136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B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ㄖ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矩形 65"/>
              <p:cNvSpPr/>
              <p:nvPr/>
            </p:nvSpPr>
            <p:spPr>
              <a:xfrm>
                <a:off x="178331" y="4031136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N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厶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829001" y="4031136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M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ㄩ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1479671" y="4031136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&lt;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ㄝ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r>
                  <a:rPr lang="zh-TW" altLang="en-US" sz="1100" dirty="0">
                    <a:solidFill>
                      <a:schemeClr val="tx1"/>
                    </a:solidFill>
                  </a:rPr>
                  <a:t>，</a:t>
                </a:r>
              </a:p>
            </p:txBody>
          </p:sp>
          <p:sp>
            <p:nvSpPr>
              <p:cNvPr id="69" name="矩形 68"/>
              <p:cNvSpPr/>
              <p:nvPr/>
            </p:nvSpPr>
            <p:spPr>
              <a:xfrm>
                <a:off x="2130341" y="4031136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&gt;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ㄡ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‧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2795886" y="403113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?</a:t>
                </a:r>
                <a:r>
                  <a:rPr lang="zh-TW" altLang="en-US" sz="1100" dirty="0">
                    <a:solidFill>
                      <a:schemeClr val="tx1"/>
                    </a:solidFill>
                  </a:rPr>
                  <a:t> ㄥ</a:t>
                </a:r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/</a:t>
                </a:r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3460257" y="4031136"/>
                <a:ext cx="1701428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zh-TW" altLang="en-US" sz="1100" b="1" dirty="0">
                    <a:solidFill>
                      <a:schemeClr val="tx1"/>
                    </a:solidFill>
                  </a:rPr>
                  <a:t>  </a:t>
                </a:r>
                <a:r>
                  <a:rPr lang="en-US" altLang="zh-TW" sz="1100" b="1" dirty="0">
                    <a:solidFill>
                      <a:schemeClr val="tx1"/>
                    </a:solidFill>
                  </a:rPr>
                  <a:t>Shift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矩形 71"/>
              <p:cNvSpPr/>
              <p:nvPr/>
            </p:nvSpPr>
            <p:spPr>
              <a:xfrm>
                <a:off x="-4282902" y="4045410"/>
                <a:ext cx="1114424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Shift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73" name="矩形 72"/>
              <p:cNvSpPr/>
              <p:nvPr/>
            </p:nvSpPr>
            <p:spPr>
              <a:xfrm>
                <a:off x="-3275041" y="4774067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矩形 73"/>
              <p:cNvSpPr/>
              <p:nvPr/>
            </p:nvSpPr>
            <p:spPr>
              <a:xfrm>
                <a:off x="-2552936" y="4774067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ALT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-1773679" y="4774069"/>
                <a:ext cx="3904020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altLang="zh-TW" sz="1100" dirty="0">
                  <a:solidFill>
                    <a:schemeClr val="tx1"/>
                  </a:solidFill>
                </a:endParaRPr>
              </a:p>
              <a:p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矩形 75"/>
              <p:cNvSpPr/>
              <p:nvPr/>
            </p:nvSpPr>
            <p:spPr>
              <a:xfrm>
                <a:off x="2288683" y="478834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ALT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2995951" y="4788343"/>
                <a:ext cx="989644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altLang="zh-TW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4097225" y="4774069"/>
                <a:ext cx="1064459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Ctrl</a:t>
                </a:r>
                <a:endParaRPr lang="zh-TW" alt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矩形 78"/>
              <p:cNvSpPr/>
              <p:nvPr/>
            </p:nvSpPr>
            <p:spPr>
              <a:xfrm>
                <a:off x="-4282902" y="4788343"/>
                <a:ext cx="849519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b="1" dirty="0">
                    <a:solidFill>
                      <a:schemeClr val="tx1"/>
                    </a:solidFill>
                  </a:rPr>
                  <a:t>Ctrl</a:t>
                </a:r>
                <a:r>
                  <a:rPr lang="zh-TW" altLang="en-US" sz="11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graphicFrame>
            <p:nvGraphicFramePr>
              <p:cNvPr id="80" name="物件 7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53015037"/>
                  </p:ext>
                </p:extLst>
              </p:nvPr>
            </p:nvGraphicFramePr>
            <p:xfrm>
              <a:off x="-3170009" y="4874138"/>
              <a:ext cx="344432" cy="3428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39" name="Image" r:id="rId5" imgW="2831400" imgH="2818800" progId="Photoshop.Image.7">
                      <p:embed/>
                    </p:oleObj>
                  </mc:Choice>
                  <mc:Fallback>
                    <p:oleObj name="Image" r:id="rId5" imgW="2831400" imgH="2818800" progId="Photoshop.Image.7">
                      <p:embed/>
                      <p:pic>
                        <p:nvPicPr>
                          <p:cNvPr id="80" name="物件 79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-3170009" y="4874138"/>
                            <a:ext cx="344432" cy="34288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81" name="群組 80"/>
              <p:cNvGrpSpPr/>
              <p:nvPr/>
            </p:nvGrpSpPr>
            <p:grpSpPr>
              <a:xfrm>
                <a:off x="3056804" y="4845562"/>
                <a:ext cx="417741" cy="485716"/>
                <a:chOff x="4099020" y="5672138"/>
                <a:chExt cx="698189" cy="771525"/>
              </a:xfrm>
            </p:grpSpPr>
            <p:sp>
              <p:nvSpPr>
                <p:cNvPr id="82" name="矩形 81"/>
                <p:cNvSpPr/>
                <p:nvPr/>
              </p:nvSpPr>
              <p:spPr>
                <a:xfrm>
                  <a:off x="4099020" y="5672138"/>
                  <a:ext cx="698189" cy="771525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100"/>
                </a:p>
              </p:txBody>
            </p:sp>
            <p:sp>
              <p:nvSpPr>
                <p:cNvPr id="83" name="矩形 82"/>
                <p:cNvSpPr/>
                <p:nvPr/>
              </p:nvSpPr>
              <p:spPr>
                <a:xfrm>
                  <a:off x="4245356" y="5822221"/>
                  <a:ext cx="360707" cy="98194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100"/>
                </a:p>
              </p:txBody>
            </p:sp>
            <p:sp>
              <p:nvSpPr>
                <p:cNvPr id="84" name="矩形 83"/>
                <p:cNvSpPr/>
                <p:nvPr/>
              </p:nvSpPr>
              <p:spPr>
                <a:xfrm>
                  <a:off x="4223764" y="6023999"/>
                  <a:ext cx="410875" cy="98194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100"/>
                </a:p>
              </p:txBody>
            </p:sp>
            <p:sp>
              <p:nvSpPr>
                <p:cNvPr id="85" name="矩形 84"/>
                <p:cNvSpPr/>
                <p:nvPr/>
              </p:nvSpPr>
              <p:spPr>
                <a:xfrm>
                  <a:off x="4223764" y="6213309"/>
                  <a:ext cx="410875" cy="98194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100"/>
                </a:p>
              </p:txBody>
            </p:sp>
          </p:grpSp>
        </p:grpSp>
        <p:sp>
          <p:nvSpPr>
            <p:cNvPr id="133" name="橢圓 132"/>
            <p:cNvSpPr/>
            <p:nvPr/>
          </p:nvSpPr>
          <p:spPr>
            <a:xfrm>
              <a:off x="-2544083" y="3790513"/>
              <a:ext cx="1013427" cy="584559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</p:grpSp>
    </p:spTree>
    <p:extLst>
      <p:ext uri="{BB962C8B-B14F-4D97-AF65-F5344CB8AC3E}">
        <p14:creationId xmlns:p14="http://schemas.microsoft.com/office/powerpoint/2010/main" val="347736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圓角矩形 126"/>
          <p:cNvSpPr/>
          <p:nvPr/>
        </p:nvSpPr>
        <p:spPr>
          <a:xfrm>
            <a:off x="8126202" y="1384883"/>
            <a:ext cx="1006414" cy="73945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第二區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7950581" y="3591453"/>
            <a:ext cx="530070" cy="4874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Delete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8550659" y="3591453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End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9150737" y="3591453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Page</a:t>
            </a:r>
          </a:p>
          <a:p>
            <a:r>
              <a:rPr lang="en-US" altLang="zh-TW" sz="1000" dirty="0">
                <a:solidFill>
                  <a:schemeClr val="tx1"/>
                </a:solidFill>
              </a:rPr>
              <a:t>Down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7963509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Insert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8563587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Home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9163665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Page</a:t>
            </a:r>
          </a:p>
          <a:p>
            <a:r>
              <a:rPr lang="en-US" altLang="zh-TW" sz="1000" dirty="0">
                <a:solidFill>
                  <a:schemeClr val="tx1"/>
                </a:solidFill>
              </a:rPr>
              <a:t> up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grpSp>
        <p:nvGrpSpPr>
          <p:cNvPr id="47" name="群組 46"/>
          <p:cNvGrpSpPr/>
          <p:nvPr/>
        </p:nvGrpSpPr>
        <p:grpSpPr>
          <a:xfrm>
            <a:off x="8061849" y="4533740"/>
            <a:ext cx="1494375" cy="1016332"/>
            <a:chOff x="10138120" y="3857604"/>
            <a:chExt cx="1936778" cy="1343028"/>
          </a:xfrm>
        </p:grpSpPr>
        <p:sp>
          <p:nvSpPr>
            <p:cNvPr id="86" name="矩形 85"/>
            <p:cNvSpPr/>
            <p:nvPr/>
          </p:nvSpPr>
          <p:spPr>
            <a:xfrm>
              <a:off x="10138120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←</a:t>
              </a:r>
            </a:p>
          </p:txBody>
        </p:sp>
        <p:sp>
          <p:nvSpPr>
            <p:cNvPr id="87" name="矩形 86"/>
            <p:cNvSpPr/>
            <p:nvPr/>
          </p:nvSpPr>
          <p:spPr>
            <a:xfrm>
              <a:off x="10825958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↓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>
              <a:off x="11489111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→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10840245" y="385760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↑</a:t>
              </a:r>
            </a:p>
          </p:txBody>
        </p:sp>
      </p:grpSp>
      <p:sp>
        <p:nvSpPr>
          <p:cNvPr id="113" name="文字方塊 112"/>
          <p:cNvSpPr txBox="1"/>
          <p:nvPr/>
        </p:nvSpPr>
        <p:spPr>
          <a:xfrm>
            <a:off x="10374209" y="481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第三區</a:t>
            </a:r>
            <a:endParaRPr lang="zh-TW" altLang="en-US" dirty="0"/>
          </a:p>
        </p:txBody>
      </p:sp>
      <p:sp>
        <p:nvSpPr>
          <p:cNvPr id="114" name="圓角矩形 113"/>
          <p:cNvSpPr/>
          <p:nvPr/>
        </p:nvSpPr>
        <p:spPr>
          <a:xfrm>
            <a:off x="9796576" y="1224768"/>
            <a:ext cx="344264" cy="136566"/>
          </a:xfrm>
          <a:prstGeom prst="round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5" name="矩形 114"/>
          <p:cNvSpPr/>
          <p:nvPr/>
        </p:nvSpPr>
        <p:spPr>
          <a:xfrm>
            <a:off x="9716103" y="405149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10438807" y="316273"/>
            <a:ext cx="585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9480149" y="274593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8" name="圖片 117"/>
          <p:cNvPicPr>
            <a:picLocks noChangeAspect="1"/>
          </p:cNvPicPr>
          <p:nvPr/>
        </p:nvPicPr>
        <p:blipFill>
          <a:blip r:embed="rId22" cstate="print"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backgroundRemoval t="9821" b="94643" l="9821" r="89732">
                        <a14:foregroundMark x1="56250" y1="78125" x2="56250" y2="78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5025" y="496122"/>
            <a:ext cx="690031" cy="690031"/>
          </a:xfrm>
          <a:prstGeom prst="rect">
            <a:avLst/>
          </a:prstGeom>
        </p:spPr>
      </p:pic>
      <p:sp>
        <p:nvSpPr>
          <p:cNvPr id="119" name="圓角矩形 118"/>
          <p:cNvSpPr/>
          <p:nvPr/>
        </p:nvSpPr>
        <p:spPr>
          <a:xfrm>
            <a:off x="10539965" y="1224768"/>
            <a:ext cx="344264" cy="13656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0" name="圓角矩形 119"/>
          <p:cNvSpPr/>
          <p:nvPr/>
        </p:nvSpPr>
        <p:spPr>
          <a:xfrm>
            <a:off x="11565939" y="1237885"/>
            <a:ext cx="344264" cy="136566"/>
          </a:xfrm>
          <a:prstGeom prst="roundRect">
            <a:avLst/>
          </a:prstGeom>
          <a:noFill/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126" name="文字方塊 125"/>
          <p:cNvSpPr txBox="1"/>
          <p:nvPr/>
        </p:nvSpPr>
        <p:spPr>
          <a:xfrm>
            <a:off x="2290200" y="392111"/>
            <a:ext cx="20265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投影片</a:t>
            </a:r>
            <a:endParaRPr lang="en-US" altLang="zh-TW" dirty="0" smtClean="0"/>
          </a:p>
          <a:p>
            <a:r>
              <a:rPr lang="zh-TW" altLang="en-US" dirty="0" smtClean="0"/>
              <a:t>互動按鈕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ym typeface="Wingdings" panose="05000000000000000000" pitchFamily="2" charset="2"/>
              </a:rPr>
              <a:t>按看看</a:t>
            </a:r>
            <a:endParaRPr lang="zh-TW" altLang="en-US" dirty="0"/>
          </a:p>
        </p:txBody>
      </p:sp>
      <p:sp>
        <p:nvSpPr>
          <p:cNvPr id="130" name="文字方塊 129"/>
          <p:cNvSpPr txBox="1"/>
          <p:nvPr/>
        </p:nvSpPr>
        <p:spPr>
          <a:xfrm>
            <a:off x="10449741" y="1361334"/>
            <a:ext cx="682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Caps </a:t>
            </a:r>
          </a:p>
          <a:p>
            <a:r>
              <a:rPr lang="en-US" altLang="zh-TW" dirty="0" smtClean="0"/>
              <a:t>Lock</a:t>
            </a:r>
            <a:endParaRPr lang="zh-TW" altLang="en-US" dirty="0"/>
          </a:p>
        </p:txBody>
      </p:sp>
      <p:sp>
        <p:nvSpPr>
          <p:cNvPr id="131" name="文字方塊 130"/>
          <p:cNvSpPr txBox="1"/>
          <p:nvPr/>
        </p:nvSpPr>
        <p:spPr>
          <a:xfrm>
            <a:off x="11429754" y="1363697"/>
            <a:ext cx="692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Scroll</a:t>
            </a:r>
          </a:p>
          <a:p>
            <a:r>
              <a:rPr lang="en-US" altLang="zh-TW" dirty="0" smtClean="0"/>
              <a:t>Lock</a:t>
            </a:r>
            <a:endParaRPr lang="zh-TW" altLang="en-US" dirty="0"/>
          </a:p>
        </p:txBody>
      </p:sp>
      <p:sp>
        <p:nvSpPr>
          <p:cNvPr id="98" name="矩形 97"/>
          <p:cNvSpPr/>
          <p:nvPr/>
        </p:nvSpPr>
        <p:spPr>
          <a:xfrm>
            <a:off x="9798456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7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10337885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8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10893986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9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9798457" y="2245884"/>
            <a:ext cx="467916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</a:t>
            </a:r>
            <a:endParaRPr lang="en-US" altLang="zh-TW" sz="11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Lock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9792222" y="4268754"/>
            <a:ext cx="474150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1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10342219" y="4268754"/>
            <a:ext cx="474150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2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10893985" y="4268754"/>
            <a:ext cx="457493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3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9803786" y="3553996"/>
            <a:ext cx="462586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4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10340558" y="3553996"/>
            <a:ext cx="462586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5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10" name="矩形 109"/>
          <p:cNvSpPr/>
          <p:nvPr/>
        </p:nvSpPr>
        <p:spPr>
          <a:xfrm>
            <a:off x="10893986" y="3553996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6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9819972" y="4970007"/>
            <a:ext cx="996397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0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10893985" y="4970006"/>
            <a:ext cx="457493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‧</a:t>
            </a:r>
            <a:endParaRPr lang="zh-TW" alt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10344875" y="2238061"/>
            <a:ext cx="467916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3" name="矩形 122"/>
          <p:cNvSpPr/>
          <p:nvPr/>
        </p:nvSpPr>
        <p:spPr>
          <a:xfrm>
            <a:off x="10922421" y="2232856"/>
            <a:ext cx="467916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</a:p>
        </p:txBody>
      </p:sp>
      <p:sp>
        <p:nvSpPr>
          <p:cNvPr id="124" name="矩形 123"/>
          <p:cNvSpPr/>
          <p:nvPr/>
        </p:nvSpPr>
        <p:spPr>
          <a:xfrm>
            <a:off x="11482150" y="2228126"/>
            <a:ext cx="467916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─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5" name="矩形 124"/>
          <p:cNvSpPr/>
          <p:nvPr/>
        </p:nvSpPr>
        <p:spPr>
          <a:xfrm>
            <a:off x="11491211" y="2860567"/>
            <a:ext cx="457442" cy="12463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2" name="矩形 131"/>
          <p:cNvSpPr/>
          <p:nvPr/>
        </p:nvSpPr>
        <p:spPr>
          <a:xfrm>
            <a:off x="11513479" y="4276576"/>
            <a:ext cx="457442" cy="12463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1378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~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`  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97564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!</a:t>
            </a:r>
            <a:r>
              <a:rPr lang="zh-TW" altLang="en-US" sz="1100" b="1" dirty="0">
                <a:solidFill>
                  <a:schemeClr val="tx1"/>
                </a:solidFill>
              </a:rPr>
              <a:t> ㄅ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1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23750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@</a:t>
            </a:r>
            <a:r>
              <a:rPr lang="zh-TW" altLang="en-US" sz="1100" b="1" dirty="0">
                <a:solidFill>
                  <a:schemeClr val="tx1"/>
                </a:solidFill>
              </a:rPr>
              <a:t>ㄉ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2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49937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#</a:t>
            </a:r>
            <a:r>
              <a:rPr lang="en-US" altLang="zh-TW" sz="1100" b="1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∨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3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276123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$  </a:t>
            </a:r>
            <a:r>
              <a:rPr lang="en-US" altLang="zh-TW" sz="11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`</a:t>
            </a:r>
            <a:r>
              <a:rPr lang="en-US" altLang="zh-TW" sz="1100" b="1" dirty="0">
                <a:solidFill>
                  <a:schemeClr val="tx1"/>
                </a:solidFill>
              </a:rPr>
              <a:t/>
            </a:r>
            <a:br>
              <a:rPr lang="en-US" altLang="zh-TW" sz="1100" b="1" dirty="0">
                <a:solidFill>
                  <a:schemeClr val="tx1"/>
                </a:solidFill>
              </a:rPr>
            </a:br>
            <a:r>
              <a:rPr lang="en-US" altLang="zh-TW" sz="1100" b="1" dirty="0">
                <a:solidFill>
                  <a:schemeClr val="tx1"/>
                </a:solidFill>
              </a:rPr>
              <a:t>4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802309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% </a:t>
            </a:r>
            <a:r>
              <a:rPr lang="zh-TW" altLang="en-US" sz="1100" b="1" dirty="0">
                <a:solidFill>
                  <a:schemeClr val="tx1"/>
                </a:solidFill>
              </a:rPr>
              <a:t>ㄓ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5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328495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 smtClean="0">
                <a:solidFill>
                  <a:schemeClr val="tx1"/>
                </a:solidFill>
              </a:rPr>
              <a:t>^</a:t>
            </a:r>
            <a:r>
              <a:rPr lang="zh-TW" altLang="en-US" sz="1100" b="1" dirty="0" smtClean="0">
                <a:solidFill>
                  <a:schemeClr val="tx1"/>
                </a:solidFill>
              </a:rPr>
              <a:t>  ˊ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6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2" name="矩形 11"/>
          <p:cNvSpPr/>
          <p:nvPr/>
        </p:nvSpPr>
        <p:spPr>
          <a:xfrm>
            <a:off x="3854682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&amp; 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  <a:r>
              <a:rPr lang="en-US" altLang="zh-TW" sz="1100" b="1" dirty="0" smtClean="0">
                <a:solidFill>
                  <a:schemeClr val="tx1"/>
                </a:solidFill>
              </a:rPr>
              <a:t>‧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7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80868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*</a:t>
            </a:r>
            <a:r>
              <a:rPr lang="zh-TW" altLang="en-US" sz="1100" b="1" dirty="0">
                <a:solidFill>
                  <a:schemeClr val="tx1"/>
                </a:solidFill>
              </a:rPr>
              <a:t>ㄚ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8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907054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( </a:t>
            </a:r>
            <a:r>
              <a:rPr lang="zh-TW" altLang="en-US" sz="1100" b="1" dirty="0">
                <a:solidFill>
                  <a:schemeClr val="tx1"/>
                </a:solidFill>
              </a:rPr>
              <a:t>ㄞ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9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433241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)</a:t>
            </a:r>
            <a:r>
              <a:rPr lang="zh-TW" altLang="en-US" sz="1100" b="1" dirty="0">
                <a:solidFill>
                  <a:schemeClr val="tx1"/>
                </a:solidFill>
              </a:rPr>
              <a:t>  ㄢ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0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959427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_ </a:t>
            </a:r>
            <a:r>
              <a:rPr lang="zh-TW" altLang="en-US" sz="1100" b="1" dirty="0">
                <a:solidFill>
                  <a:schemeClr val="tx1"/>
                </a:solidFill>
              </a:rPr>
              <a:t>ㄦ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-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485613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+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=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034904" y="2996587"/>
            <a:ext cx="796820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Backspace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71377" y="2412020"/>
            <a:ext cx="473716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Esc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20" name="矩形 19"/>
          <p:cNvSpPr/>
          <p:nvPr/>
        </p:nvSpPr>
        <p:spPr>
          <a:xfrm>
            <a:off x="910838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 smtClean="0">
                <a:solidFill>
                  <a:schemeClr val="tx1"/>
                </a:solidFill>
              </a:rPr>
              <a:t>Q</a:t>
            </a:r>
            <a:r>
              <a:rPr lang="zh-TW" altLang="en-US" sz="1100" b="1" dirty="0" smtClean="0">
                <a:solidFill>
                  <a:schemeClr val="tx1"/>
                </a:solidFill>
              </a:rPr>
              <a:t>ㄆ</a:t>
            </a:r>
            <a:endParaRPr lang="en-US" altLang="zh-TW" sz="1100" b="1" dirty="0" smtClean="0">
              <a:solidFill>
                <a:schemeClr val="tx1"/>
              </a:solidFill>
            </a:endParaRPr>
          </a:p>
          <a:p>
            <a:r>
              <a:rPr lang="en-US" altLang="zh-TW" sz="1100" b="1" dirty="0" smtClean="0">
                <a:solidFill>
                  <a:schemeClr val="tx1"/>
                </a:solidFill>
              </a:rPr>
              <a:t>  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437024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 smtClean="0">
                <a:solidFill>
                  <a:schemeClr val="tx1"/>
                </a:solidFill>
              </a:rPr>
              <a:t>W</a:t>
            </a:r>
            <a:r>
              <a:rPr lang="zh-TW" altLang="en-US" sz="1100" b="1" dirty="0" smtClean="0">
                <a:solidFill>
                  <a:schemeClr val="tx1"/>
                </a:solidFill>
              </a:rPr>
              <a:t>ㄊ</a:t>
            </a:r>
            <a:endParaRPr lang="en-US" altLang="zh-TW" sz="1100" b="1" dirty="0" smtClean="0">
              <a:solidFill>
                <a:schemeClr val="tx1"/>
              </a:solidFill>
            </a:endParaRPr>
          </a:p>
          <a:p>
            <a:r>
              <a:rPr lang="zh-TW" altLang="en-US" sz="1100" b="1" dirty="0" smtClean="0">
                <a:solidFill>
                  <a:schemeClr val="tx1"/>
                </a:solidFill>
              </a:rPr>
              <a:t> 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963211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E</a:t>
            </a:r>
            <a:r>
              <a:rPr lang="zh-TW" altLang="en-US" sz="1100" dirty="0">
                <a:solidFill>
                  <a:schemeClr val="tx1"/>
                </a:solidFill>
              </a:rPr>
              <a:t> ㄍ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489397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R</a:t>
            </a:r>
            <a:r>
              <a:rPr lang="zh-TW" altLang="en-US" sz="1100" dirty="0">
                <a:solidFill>
                  <a:schemeClr val="tx1"/>
                </a:solidFill>
              </a:rPr>
              <a:t> ㄐ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015583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T</a:t>
            </a:r>
            <a:r>
              <a:rPr lang="zh-TW" altLang="en-US" sz="1100" dirty="0">
                <a:solidFill>
                  <a:schemeClr val="tx1"/>
                </a:solidFill>
              </a:rPr>
              <a:t> ㄔ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541770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Y</a:t>
            </a:r>
            <a:r>
              <a:rPr lang="zh-TW" altLang="en-US" sz="1100" dirty="0">
                <a:solidFill>
                  <a:schemeClr val="tx1"/>
                </a:solidFill>
              </a:rPr>
              <a:t> ㄗ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067956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U</a:t>
            </a:r>
            <a:r>
              <a:rPr lang="zh-TW" altLang="en-US" sz="1100" dirty="0">
                <a:solidFill>
                  <a:schemeClr val="tx1"/>
                </a:solidFill>
              </a:rPr>
              <a:t> ㄧ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594142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I </a:t>
            </a:r>
            <a:r>
              <a:rPr lang="zh-TW" altLang="en-US" sz="1100" dirty="0">
                <a:solidFill>
                  <a:schemeClr val="tx1"/>
                </a:solidFill>
              </a:rPr>
              <a:t>ㄛ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120328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O </a:t>
            </a:r>
            <a:r>
              <a:rPr lang="zh-TW" altLang="en-US" sz="1100" dirty="0">
                <a:solidFill>
                  <a:schemeClr val="tx1"/>
                </a:solidFill>
              </a:rPr>
              <a:t>ㄟ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646515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P</a:t>
            </a:r>
            <a:r>
              <a:rPr lang="zh-TW" altLang="en-US" sz="1100" dirty="0">
                <a:solidFill>
                  <a:schemeClr val="tx1"/>
                </a:solidFill>
              </a:rPr>
              <a:t> ㄣ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6172701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{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[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710917" y="355989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}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32" name="矩形 31"/>
          <p:cNvSpPr/>
          <p:nvPr/>
        </p:nvSpPr>
        <p:spPr>
          <a:xfrm>
            <a:off x="7248183" y="3559898"/>
            <a:ext cx="58354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|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\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71377" y="3559897"/>
            <a:ext cx="68699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Tab</a:t>
            </a:r>
            <a:br>
              <a:rPr lang="en-US" altLang="zh-TW" sz="1100" dirty="0">
                <a:solidFill>
                  <a:schemeClr val="tx1"/>
                </a:solidFill>
              </a:rPr>
            </a:br>
            <a:r>
              <a:rPr lang="en-US" altLang="zh-TW" sz="1100" dirty="0">
                <a:solidFill>
                  <a:schemeClr val="tx1"/>
                </a:solidFill>
              </a:rPr>
              <a:t>|</a:t>
            </a:r>
            <a:r>
              <a:rPr lang="en-US" altLang="zh-TW" sz="1100" dirty="0">
                <a:solidFill>
                  <a:schemeClr val="tx1"/>
                </a:solidFill>
                <a:sym typeface="Wingdings 3" panose="05040102010807070707" pitchFamily="18" charset="2"/>
              </a:rPr>
              <a:t>|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9633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518706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F2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36" name="矩形 35"/>
          <p:cNvSpPr/>
          <p:nvPr/>
        </p:nvSpPr>
        <p:spPr>
          <a:xfrm>
            <a:off x="2074105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F3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37" name="矩形 36"/>
          <p:cNvSpPr/>
          <p:nvPr/>
        </p:nvSpPr>
        <p:spPr>
          <a:xfrm>
            <a:off x="2629504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F4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5691812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F9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6247210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F10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0" name="矩形 39"/>
          <p:cNvSpPr/>
          <p:nvPr/>
        </p:nvSpPr>
        <p:spPr>
          <a:xfrm>
            <a:off x="68026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F11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1" name="矩形 40"/>
          <p:cNvSpPr/>
          <p:nvPr/>
        </p:nvSpPr>
        <p:spPr>
          <a:xfrm>
            <a:off x="73580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F12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3327560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F5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388295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F6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4" name="矩形 43"/>
          <p:cNvSpPr/>
          <p:nvPr/>
        </p:nvSpPr>
        <p:spPr>
          <a:xfrm>
            <a:off x="4438357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F7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5" name="矩形 44"/>
          <p:cNvSpPr/>
          <p:nvPr/>
        </p:nvSpPr>
        <p:spPr>
          <a:xfrm>
            <a:off x="4993756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F8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1071354" y="4070063"/>
            <a:ext cx="437149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A</a:t>
            </a:r>
            <a:r>
              <a:rPr lang="zh-TW" altLang="en-US" sz="1100" b="1" dirty="0" smtClean="0">
                <a:solidFill>
                  <a:schemeClr val="tx1"/>
                </a:solidFill>
              </a:rPr>
              <a:t>ㄇ</a:t>
            </a:r>
            <a:endParaRPr lang="en-US" altLang="zh-TW" sz="1100" b="1" dirty="0" smtClean="0">
              <a:solidFill>
                <a:schemeClr val="tx1"/>
              </a:solidFill>
            </a:endParaRPr>
          </a:p>
          <a:p>
            <a:r>
              <a:rPr lang="zh-TW" altLang="en-US" sz="1100" b="1" dirty="0" smtClean="0">
                <a:solidFill>
                  <a:schemeClr val="tx1"/>
                </a:solidFill>
              </a:rPr>
              <a:t> 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1573004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S</a:t>
            </a:r>
            <a:r>
              <a:rPr lang="zh-TW" altLang="en-US" sz="1100" dirty="0" smtClean="0">
                <a:solidFill>
                  <a:schemeClr val="tx1"/>
                </a:solidFill>
              </a:rPr>
              <a:t> ㄋ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2099190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D</a:t>
            </a:r>
            <a:r>
              <a:rPr lang="zh-TW" altLang="en-US" sz="1100" dirty="0" smtClean="0">
                <a:solidFill>
                  <a:schemeClr val="tx1"/>
                </a:solidFill>
              </a:rPr>
              <a:t> ㄎ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2625376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F</a:t>
            </a:r>
            <a:r>
              <a:rPr lang="zh-TW" altLang="en-US" sz="1100" dirty="0" smtClean="0">
                <a:solidFill>
                  <a:schemeClr val="tx1"/>
                </a:solidFill>
              </a:rPr>
              <a:t> ㄑ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3151563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G</a:t>
            </a:r>
            <a:r>
              <a:rPr lang="zh-TW" altLang="en-US" sz="1100" dirty="0" smtClean="0">
                <a:solidFill>
                  <a:schemeClr val="tx1"/>
                </a:solidFill>
              </a:rPr>
              <a:t> ㄕ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3677749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H</a:t>
            </a:r>
            <a:r>
              <a:rPr lang="zh-TW" altLang="en-US" sz="1100" dirty="0">
                <a:solidFill>
                  <a:schemeClr val="tx1"/>
                </a:solidFill>
              </a:rPr>
              <a:t> ㄘ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4203935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J </a:t>
            </a:r>
            <a:r>
              <a:rPr lang="zh-TW" altLang="en-US" sz="1100" dirty="0" smtClean="0">
                <a:solidFill>
                  <a:schemeClr val="tx1"/>
                </a:solidFill>
              </a:rPr>
              <a:t> </a:t>
            </a:r>
            <a:r>
              <a:rPr lang="zh-TW" altLang="en-US" sz="1100" dirty="0">
                <a:solidFill>
                  <a:schemeClr val="tx1"/>
                </a:solidFill>
              </a:rPr>
              <a:t>ㄨ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4730122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K</a:t>
            </a:r>
            <a:r>
              <a:rPr lang="zh-TW" altLang="en-US" sz="1100" dirty="0" smtClean="0">
                <a:solidFill>
                  <a:schemeClr val="tx1"/>
                </a:solidFill>
              </a:rPr>
              <a:t>ㄜ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5256308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L</a:t>
            </a:r>
            <a:r>
              <a:rPr lang="zh-TW" altLang="en-US" sz="1100" dirty="0" smtClean="0">
                <a:solidFill>
                  <a:schemeClr val="tx1"/>
                </a:solidFill>
              </a:rPr>
              <a:t> ㄠ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5782494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 smtClean="0">
                <a:solidFill>
                  <a:schemeClr val="tx1"/>
                </a:solidFill>
              </a:rPr>
              <a:t>；ㄤ</a:t>
            </a:r>
            <a:endParaRPr lang="en-US" altLang="zh-TW" sz="1100" b="1" dirty="0" smtClean="0">
              <a:solidFill>
                <a:schemeClr val="tx1"/>
              </a:solidFill>
            </a:endParaRPr>
          </a:p>
          <a:p>
            <a:r>
              <a:rPr lang="zh-TW" altLang="en-US" sz="1100" dirty="0">
                <a:solidFill>
                  <a:schemeClr val="tx1"/>
                </a:solidFill>
              </a:rPr>
              <a:t>；</a:t>
            </a:r>
          </a:p>
        </p:txBody>
      </p:sp>
      <p:sp>
        <p:nvSpPr>
          <p:cNvPr id="58" name="矩形 57"/>
          <p:cNvSpPr/>
          <p:nvPr/>
        </p:nvSpPr>
        <p:spPr>
          <a:xfrm>
            <a:off x="6320710" y="4070061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smtClean="0">
                <a:solidFill>
                  <a:schemeClr val="tx1"/>
                </a:solidFill>
              </a:rPr>
              <a:t>“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en-US" altLang="zh-TW" sz="1100" dirty="0" smtClean="0">
                <a:solidFill>
                  <a:schemeClr val="tx1"/>
                </a:solidFill>
              </a:rPr>
              <a:t>‘</a:t>
            </a:r>
            <a:endParaRPr lang="en-US" altLang="zh-TW" sz="1100" dirty="0">
              <a:solidFill>
                <a:schemeClr val="tx1"/>
              </a:solidFill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6857976" y="4070063"/>
            <a:ext cx="973748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>
                <a:solidFill>
                  <a:schemeClr val="tx1"/>
                </a:solidFill>
              </a:rPr>
              <a:t>  </a:t>
            </a:r>
            <a:r>
              <a:rPr lang="en-US" altLang="zh-TW" sz="1100" b="1" dirty="0">
                <a:solidFill>
                  <a:schemeClr val="tx1"/>
                </a:solidFill>
              </a:rPr>
              <a:t>Enter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171376" y="4070061"/>
            <a:ext cx="815041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Caps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Lock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1" name="矩形 60"/>
          <p:cNvSpPr/>
          <p:nvPr/>
        </p:nvSpPr>
        <p:spPr>
          <a:xfrm>
            <a:off x="1148171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Z </a:t>
            </a:r>
            <a:r>
              <a:rPr lang="zh-TW" altLang="en-US" sz="1100" dirty="0">
                <a:solidFill>
                  <a:schemeClr val="tx1"/>
                </a:solidFill>
              </a:rPr>
              <a:t>ㄈ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1674358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X</a:t>
            </a:r>
            <a:r>
              <a:rPr lang="zh-TW" altLang="en-US" sz="1100" dirty="0">
                <a:solidFill>
                  <a:schemeClr val="tx1"/>
                </a:solidFill>
              </a:rPr>
              <a:t> ㄌ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2200544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C</a:t>
            </a:r>
            <a:r>
              <a:rPr lang="zh-TW" altLang="en-US" sz="1100" dirty="0">
                <a:solidFill>
                  <a:schemeClr val="tx1"/>
                </a:solidFill>
              </a:rPr>
              <a:t> ㄏ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2726730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V</a:t>
            </a:r>
            <a:r>
              <a:rPr lang="zh-TW" altLang="en-US" sz="1100" dirty="0">
                <a:solidFill>
                  <a:schemeClr val="tx1"/>
                </a:solidFill>
              </a:rPr>
              <a:t> ㄒ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3252917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B</a:t>
            </a:r>
            <a:r>
              <a:rPr lang="zh-TW" altLang="en-US" sz="1100" dirty="0">
                <a:solidFill>
                  <a:schemeClr val="tx1"/>
                </a:solidFill>
              </a:rPr>
              <a:t> ㄖ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3779103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N</a:t>
            </a:r>
            <a:r>
              <a:rPr lang="zh-TW" altLang="en-US" sz="1100" dirty="0">
                <a:solidFill>
                  <a:schemeClr val="tx1"/>
                </a:solidFill>
              </a:rPr>
              <a:t> 厶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4305289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M</a:t>
            </a:r>
            <a:r>
              <a:rPr lang="zh-TW" altLang="en-US" sz="1100" dirty="0">
                <a:solidFill>
                  <a:schemeClr val="tx1"/>
                </a:solidFill>
              </a:rPr>
              <a:t> ㄩ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4831476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&lt;</a:t>
            </a:r>
            <a:r>
              <a:rPr lang="zh-TW" altLang="en-US" sz="1100" dirty="0">
                <a:solidFill>
                  <a:schemeClr val="tx1"/>
                </a:solidFill>
              </a:rPr>
              <a:t> ㄝ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zh-TW" altLang="en-US" sz="1100" dirty="0">
                <a:solidFill>
                  <a:schemeClr val="tx1"/>
                </a:solidFill>
              </a:rPr>
              <a:t>，</a:t>
            </a:r>
          </a:p>
        </p:txBody>
      </p:sp>
      <p:sp>
        <p:nvSpPr>
          <p:cNvPr id="69" name="矩形 68"/>
          <p:cNvSpPr/>
          <p:nvPr/>
        </p:nvSpPr>
        <p:spPr>
          <a:xfrm>
            <a:off x="5357662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&gt;</a:t>
            </a:r>
            <a:r>
              <a:rPr lang="zh-TW" altLang="en-US" sz="1100" dirty="0">
                <a:solidFill>
                  <a:schemeClr val="tx1"/>
                </a:solidFill>
              </a:rPr>
              <a:t> ㄡ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en-US" altLang="zh-TW" sz="1100" dirty="0">
                <a:solidFill>
                  <a:schemeClr val="tx1"/>
                </a:solidFill>
              </a:rPr>
              <a:t>‧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5895877" y="458022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?</a:t>
            </a:r>
            <a:r>
              <a:rPr lang="zh-TW" altLang="en-US" sz="1100" dirty="0">
                <a:solidFill>
                  <a:schemeClr val="tx1"/>
                </a:solidFill>
              </a:rPr>
              <a:t> ㄥ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en-US" altLang="zh-TW" sz="1100" dirty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71" name="矩形 70"/>
          <p:cNvSpPr/>
          <p:nvPr/>
        </p:nvSpPr>
        <p:spPr>
          <a:xfrm>
            <a:off x="6433143" y="4580224"/>
            <a:ext cx="1375917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>
                <a:solidFill>
                  <a:schemeClr val="tx1"/>
                </a:solidFill>
              </a:rPr>
              <a:t>  </a:t>
            </a:r>
            <a:r>
              <a:rPr lang="en-US" altLang="zh-TW" sz="1100" b="1" dirty="0">
                <a:solidFill>
                  <a:schemeClr val="tx1"/>
                </a:solidFill>
              </a:rPr>
              <a:t>Shift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71376" y="4590843"/>
            <a:ext cx="901217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Shift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3" name="矩形 72"/>
          <p:cNvSpPr/>
          <p:nvPr/>
        </p:nvSpPr>
        <p:spPr>
          <a:xfrm>
            <a:off x="986417" y="513289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1570372" y="5132893"/>
            <a:ext cx="473716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ALT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2200544" y="5132894"/>
            <a:ext cx="3157118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5485710" y="514351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ALT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6057667" y="5143513"/>
            <a:ext cx="800309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6948249" y="5132894"/>
            <a:ext cx="86081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Ctrl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171376" y="5143513"/>
            <a:ext cx="686992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Ctrl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80" name="物件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015037"/>
              </p:ext>
            </p:extLst>
          </p:nvPr>
        </p:nvGraphicFramePr>
        <p:xfrm>
          <a:off x="1071355" y="5207336"/>
          <a:ext cx="278537" cy="25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Image" r:id="rId24" imgW="2831400" imgH="2818800" progId="Photoshop.Image.7">
                  <p:embed/>
                </p:oleObj>
              </mc:Choice>
              <mc:Fallback>
                <p:oleObj name="Image" r:id="rId24" imgW="2831400" imgH="2818800" progId="Photoshop.Image.7">
                  <p:embed/>
                  <p:pic>
                    <p:nvPicPr>
                      <p:cNvPr id="80" name="物件 79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071355" y="5207336"/>
                        <a:ext cx="278537" cy="255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" name="群組 80"/>
          <p:cNvGrpSpPr/>
          <p:nvPr/>
        </p:nvGrpSpPr>
        <p:grpSpPr>
          <a:xfrm>
            <a:off x="6106877" y="5186078"/>
            <a:ext cx="337820" cy="361325"/>
            <a:chOff x="4099020" y="5672138"/>
            <a:chExt cx="698189" cy="771525"/>
          </a:xfrm>
        </p:grpSpPr>
        <p:sp>
          <p:nvSpPr>
            <p:cNvPr id="82" name="矩形 81"/>
            <p:cNvSpPr/>
            <p:nvPr/>
          </p:nvSpPr>
          <p:spPr>
            <a:xfrm>
              <a:off x="4099020" y="5672138"/>
              <a:ext cx="698189" cy="77152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83" name="矩形 82"/>
            <p:cNvSpPr/>
            <p:nvPr/>
          </p:nvSpPr>
          <p:spPr>
            <a:xfrm>
              <a:off x="4245356" y="5822221"/>
              <a:ext cx="360707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84" name="矩形 83"/>
            <p:cNvSpPr/>
            <p:nvPr/>
          </p:nvSpPr>
          <p:spPr>
            <a:xfrm>
              <a:off x="4223764" y="602399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85" name="矩形 84"/>
            <p:cNvSpPr/>
            <p:nvPr/>
          </p:nvSpPr>
          <p:spPr>
            <a:xfrm>
              <a:off x="4223764" y="621330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</p:grpSp>
      <p:pic>
        <p:nvPicPr>
          <p:cNvPr id="2" name="Num Lock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9862592" y="5832109"/>
            <a:ext cx="609600" cy="609600"/>
          </a:xfrm>
          <a:prstGeom prst="rect">
            <a:avLst/>
          </a:prstGeom>
        </p:spPr>
      </p:pic>
      <p:pic>
        <p:nvPicPr>
          <p:cNvPr id="4" name="caps lock">
            <a:hlinkClick r:id="" action="ppaction://media"/>
          </p:cNvPr>
          <p:cNvPicPr>
            <a:picLocks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embed="rId4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301238" y="5635161"/>
            <a:ext cx="282911" cy="282911"/>
          </a:xfrm>
          <a:prstGeom prst="rect">
            <a:avLst/>
          </a:prstGeom>
        </p:spPr>
      </p:pic>
      <p:pic>
        <p:nvPicPr>
          <p:cNvPr id="96" name="shift">
            <a:hlinkClick r:id="" action="ppaction://media"/>
          </p:cNvPr>
          <p:cNvPicPr>
            <a:picLocks noChangeAspect="1"/>
          </p:cNvPicPr>
          <p:nvPr>
            <a:audioFile r:link="rId7"/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306302" y="5988525"/>
            <a:ext cx="338791" cy="338791"/>
          </a:xfrm>
          <a:prstGeom prst="rect">
            <a:avLst/>
          </a:prstGeom>
        </p:spPr>
      </p:pic>
      <p:pic>
        <p:nvPicPr>
          <p:cNvPr id="97" name="Ctrl">
            <a:hlinkClick r:id="" action="ppaction://media"/>
          </p:cNvPr>
          <p:cNvPicPr>
            <a:picLocks noChangeAspect="1"/>
          </p:cNvPicPr>
          <p:nvPr>
            <a:audioFile r:link="rId9"/>
            <p:extLst>
              <p:ext uri="{DAA4B4D4-6D71-4841-9C94-3DE7FCFB9230}">
                <p14:media xmlns:p14="http://schemas.microsoft.com/office/powerpoint/2010/main" r:embed="rId8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66843" y="6389951"/>
            <a:ext cx="417707" cy="417707"/>
          </a:xfrm>
          <a:prstGeom prst="rect">
            <a:avLst/>
          </a:prstGeom>
        </p:spPr>
      </p:pic>
      <p:pic>
        <p:nvPicPr>
          <p:cNvPr id="102" name="Backspace">
            <a:hlinkClick r:id="" action="ppaction://media"/>
          </p:cNvPr>
          <p:cNvPicPr>
            <a:picLocks noChangeAspect="1"/>
          </p:cNvPicPr>
          <p:nvPr>
            <a:audioFile r:link="rId11"/>
            <p:extLst>
              <p:ext uri="{DAA4B4D4-6D71-4841-9C94-3DE7FCFB9230}">
                <p14:media xmlns:p14="http://schemas.microsoft.com/office/powerpoint/2010/main" r:embed="rId10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7267954" y="5696109"/>
            <a:ext cx="271999" cy="271999"/>
          </a:xfrm>
          <a:prstGeom prst="rect">
            <a:avLst/>
          </a:prstGeom>
        </p:spPr>
      </p:pic>
      <p:pic>
        <p:nvPicPr>
          <p:cNvPr id="103" name="enter">
            <a:hlinkClick r:id="" action="ppaction://media"/>
          </p:cNvPr>
          <p:cNvPicPr>
            <a:picLocks noChangeAspect="1"/>
          </p:cNvPicPr>
          <p:nvPr>
            <a:audioFile r:link="rId13"/>
            <p:extLst>
              <p:ext uri="{DAA4B4D4-6D71-4841-9C94-3DE7FCFB9230}">
                <p14:media xmlns:p14="http://schemas.microsoft.com/office/powerpoint/2010/main" r:embed="rId12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7268007" y="6095555"/>
            <a:ext cx="274387" cy="274387"/>
          </a:xfrm>
          <a:prstGeom prst="rect">
            <a:avLst/>
          </a:prstGeom>
        </p:spPr>
      </p:pic>
      <p:pic>
        <p:nvPicPr>
          <p:cNvPr id="104" name="Alt">
            <a:hlinkClick r:id="" action="ppaction://media"/>
          </p:cNvPr>
          <p:cNvPicPr>
            <a:picLocks noChangeAspect="1"/>
          </p:cNvPicPr>
          <p:nvPr>
            <a:audioFile r:link="rId15"/>
            <p:extLst>
              <p:ext uri="{DAA4B4D4-6D71-4841-9C94-3DE7FCFB9230}">
                <p14:media xmlns:p14="http://schemas.microsoft.com/office/powerpoint/2010/main" r:embed="rId14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1697465" y="5737837"/>
            <a:ext cx="357271" cy="357271"/>
          </a:xfrm>
          <a:prstGeom prst="rect">
            <a:avLst/>
          </a:prstGeom>
        </p:spPr>
      </p:pic>
      <p:pic>
        <p:nvPicPr>
          <p:cNvPr id="112" name="Esc">
            <a:hlinkClick r:id="" action="ppaction://media"/>
          </p:cNvPr>
          <p:cNvPicPr>
            <a:picLocks noChangeAspect="1"/>
          </p:cNvPicPr>
          <p:nvPr>
            <a:audioFile r:link="rId17"/>
            <p:extLst>
              <p:ext uri="{DAA4B4D4-6D71-4841-9C94-3DE7FCFB9230}">
                <p14:media xmlns:p14="http://schemas.microsoft.com/office/powerpoint/2010/main" r:embed="rId16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266843" y="1890449"/>
            <a:ext cx="285632" cy="285632"/>
          </a:xfrm>
          <a:prstGeom prst="rect">
            <a:avLst/>
          </a:prstGeom>
        </p:spPr>
      </p:pic>
      <p:sp>
        <p:nvSpPr>
          <p:cNvPr id="128" name="向下箭號 127"/>
          <p:cNvSpPr/>
          <p:nvPr/>
        </p:nvSpPr>
        <p:spPr>
          <a:xfrm>
            <a:off x="8480651" y="2105533"/>
            <a:ext cx="314793" cy="519435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9" name="Delete">
            <a:hlinkClick r:id="" action="ppaction://media"/>
          </p:cNvPr>
          <p:cNvPicPr>
            <a:picLocks noChangeAspect="1"/>
          </p:cNvPicPr>
          <p:nvPr>
            <a:audioFile r:link="rId19"/>
            <p:extLst>
              <p:ext uri="{DAA4B4D4-6D71-4841-9C94-3DE7FCFB9230}">
                <p14:media xmlns:p14="http://schemas.microsoft.com/office/powerpoint/2010/main" r:embed="rId18"/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8096978" y="4210070"/>
            <a:ext cx="310861" cy="31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6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5A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96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" presetID="1" presetClass="emph" presetSubtype="2" decel="133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C09C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105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424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audio>
              <p:cMediaNode vol="80000">
                <p:cTn id="2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2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3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6"/>
                </p:tgtEl>
              </p:cMediaNode>
            </p:audio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autoRev="1" fill="hold" nodeType="click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9" dur="864" fill="hold"/>
                                        <p:tgtEl>
                                          <p:spTgt spid="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0" presetID="1" presetClass="emph" presetSubtype="2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7"/>
                </p:tgtEl>
              </p:cMediaNode>
            </p:audio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3" dur="912" fill="hold"/>
                                        <p:tgtEl>
                                          <p:spTgt spid="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54" presetID="1" presetClass="emph" presetSubtype="2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audio>
              <p:cMediaNode vol="80000">
                <p:cTn id="5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"/>
                </p:tgtEl>
              </p:cMediaNode>
            </p:audio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7" dur="1200" fill="hold"/>
                                        <p:tgtEl>
                                          <p:spTgt spid="1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 vol="80000">
                <p:cTn id="6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3"/>
                </p:tgtEl>
              </p:cMediaNode>
            </p:audio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7" dur="768" fill="hold"/>
                                        <p:tgtEl>
                                          <p:spTgt spid="1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audio>
              <p:cMediaNode vol="80000">
                <p:cTn id="7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4"/>
                </p:tgtEl>
              </p:cMediaNode>
            </p:audio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7" dur="744" fill="hold"/>
                                        <p:tgtEl>
                                          <p:spTgt spid="1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8" presetID="1" presetClass="emph" presetSubtype="2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audio>
              <p:cMediaNode vol="80000">
                <p:cTn id="9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"/>
                </p:tgtEl>
              </p:cMediaNode>
            </p:audio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1" dur="672" fill="hold"/>
                                        <p:tgtEl>
                                          <p:spTgt spid="1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vol="80000">
                <p:cTn id="10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9"/>
                </p:tgtEl>
              </p:cMediaNode>
            </p:audio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mph" presetSubtype="2" autoRev="1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1" dur="744" fill="hold"/>
                                        <p:tgtEl>
                                          <p:spTgt spid="1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1122</Words>
  <Application>Microsoft Office PowerPoint</Application>
  <PresentationFormat>寬螢幕</PresentationFormat>
  <Paragraphs>775</Paragraphs>
  <Slides>12</Slides>
  <Notes>2</Notes>
  <HiddenSlides>0</HiddenSlides>
  <MMClips>18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2" baseType="lpstr">
      <vt:lpstr>MS Gothic</vt:lpstr>
      <vt:lpstr>新細明體</vt:lpstr>
      <vt:lpstr>Arial</vt:lpstr>
      <vt:lpstr>Calibri</vt:lpstr>
      <vt:lpstr>Calibri Light</vt:lpstr>
      <vt:lpstr>MV Boli</vt:lpstr>
      <vt:lpstr>Wingdings</vt:lpstr>
      <vt:lpstr>Wingdings 3</vt:lpstr>
      <vt:lpstr>Office 佈景主題</vt:lpstr>
      <vt:lpstr>Image</vt:lpstr>
      <vt:lpstr>08輸入英文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08輸入英文</dc:title>
  <dc:creator>ws</dc:creator>
  <cp:lastModifiedBy>ws</cp:lastModifiedBy>
  <cp:revision>68</cp:revision>
  <dcterms:created xsi:type="dcterms:W3CDTF">2020-11-16T00:49:35Z</dcterms:created>
  <dcterms:modified xsi:type="dcterms:W3CDTF">2020-11-26T07:40:19Z</dcterms:modified>
</cp:coreProperties>
</file>