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74" r:id="rId4"/>
    <p:sldId id="275" r:id="rId5"/>
    <p:sldId id="267" r:id="rId6"/>
    <p:sldId id="262" r:id="rId7"/>
    <p:sldId id="276" r:id="rId8"/>
    <p:sldId id="278" r:id="rId9"/>
    <p:sldId id="279" r:id="rId10"/>
    <p:sldId id="277" r:id="rId11"/>
    <p:sldId id="261" r:id="rId12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howGuides="1">
      <p:cViewPr>
        <p:scale>
          <a:sx n="125" d="100"/>
          <a:sy n="125" d="100"/>
        </p:scale>
        <p:origin x="-486" y="-17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12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183C20-8548-40C8-9E88-EAF7A836FA13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2020年11月25日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2755C7B-5432-4A5D-9B03-7BFF1EA11593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41221E5-7225-48EB-A4EE-420E7BFCF70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703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069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509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529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080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967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706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499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3" name="直線接點​​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5" name="直線接點​​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466343" cy="2680127"/>
          </a:xfrm>
        </p:spPr>
        <p:txBody>
          <a:bodyPr rtlCol="0">
            <a:noAutofit/>
          </a:bodyPr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EE1D24-97AF-452C-9908-FCD24AA8B9C4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CE46B0-F473-449A-B31D-B97A729DF96A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​​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直線接點​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4782A2-0879-41DC-8E75-FA3C9CCBBA68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E91F04-D044-41B7-860D-08EA8B1AA432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23" name="直線接點​​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31" name="直線接點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8612" y="1600201"/>
            <a:ext cx="8458199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C88BC1A-1ADD-4516-A6FA-9CA48C444AA6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2EFAA0-412B-4CDA-BF7E-4CD81AF93DCF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20B265-170A-4695-B0E3-638953AF3093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5686EB-6CAB-4728-BC07-6A243664D983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7" name="直線接點​​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7C8A8-5D14-46D7-9EA9-D217E30519F9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58DCB90-D45B-4EEB-95EF-58798D5539DF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A5BDA3-55C7-41F4-B5C7-3BDDDE43E98E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直線接點​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​​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027612" y="6356351"/>
            <a:ext cx="1371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77832FB-C6E3-4E1D-A0D2-65305D9CB2C9}" type="datetime2">
              <a:rPr lang="zh-TW" altLang="en-US" smtClean="0"/>
              <a:pPr/>
              <a:t>2020年11月25日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28669" y="1600201"/>
            <a:ext cx="8466343" cy="1684784"/>
          </a:xfrm>
        </p:spPr>
        <p:txBody>
          <a:bodyPr rtlCol="0"/>
          <a:lstStyle/>
          <a:p>
            <a:r>
              <a:rPr lang="zh-TW" altLang="en-US" sz="7200" dirty="0">
                <a:solidFill>
                  <a:srgbClr val="FF0000"/>
                </a:solidFill>
              </a:rPr>
              <a:t>人體紅外線感測器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28669" y="3501008"/>
            <a:ext cx="7516442" cy="1116085"/>
          </a:xfrm>
        </p:spPr>
        <p:txBody>
          <a:bodyPr rtlCol="0"/>
          <a:lstStyle/>
          <a:p>
            <a:r>
              <a:rPr lang="en-US" altLang="zh-TW" b="1" dirty="0"/>
              <a:t>HC-</a:t>
            </a:r>
            <a:r>
              <a:rPr lang="en-US" altLang="zh-TW" b="1" dirty="0" err="1"/>
              <a:t>SR501</a:t>
            </a:r>
            <a:endParaRPr lang="en-US" altLang="zh-TW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325" t="31100" r="59451" b="30050"/>
          <a:stretch/>
        </p:blipFill>
        <p:spPr>
          <a:xfrm>
            <a:off x="5086300" y="3287734"/>
            <a:ext cx="25961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390" y="1052736"/>
            <a:ext cx="7092422" cy="482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02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6020" y="1556792"/>
            <a:ext cx="2556759" cy="1239837"/>
          </a:xfrm>
        </p:spPr>
        <p:txBody>
          <a:bodyPr rtlCol="0"/>
          <a:lstStyle/>
          <a:p>
            <a:pPr rtl="0"/>
            <a:r>
              <a:rPr lang="zh-TW" altLang="en-US" dirty="0"/>
              <a:t>腳位</a:t>
            </a:r>
            <a:r>
              <a:rPr lang="en-US" altLang="zh-TW" dirty="0" smtClean="0"/>
              <a:t>7</a:t>
            </a:r>
            <a:r>
              <a:rPr lang="zh-TW" altLang="en-US" dirty="0" smtClean="0"/>
              <a:t>示範</a:t>
            </a:r>
            <a:endParaRPr lang="zh-TW" altLang="en-US" dirty="0">
              <a:ea typeface="Microsoft JhengHei UI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5038" t="19551" r="29525" b="14300"/>
          <a:stretch/>
        </p:blipFill>
        <p:spPr>
          <a:xfrm>
            <a:off x="5590356" y="0"/>
            <a:ext cx="4752528" cy="66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900" y="1484784"/>
            <a:ext cx="8458199" cy="1384758"/>
          </a:xfrm>
        </p:spPr>
        <p:txBody>
          <a:bodyPr rtlCol="0">
            <a:normAutofit fontScale="90000"/>
          </a:bodyPr>
          <a:lstStyle/>
          <a:p>
            <a:r>
              <a:rPr lang="zh-TW" altLang="en-US" sz="7300" dirty="0">
                <a:solidFill>
                  <a:srgbClr val="FF0000"/>
                </a:solidFill>
              </a:rPr>
              <a:t>紅外線感測</a:t>
            </a:r>
            <a:r>
              <a:rPr lang="zh-TW" altLang="en-US" sz="7300" dirty="0" smtClean="0">
                <a:solidFill>
                  <a:srgbClr val="FF0000"/>
                </a:solidFill>
              </a:rPr>
              <a:t>器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文字預留位置 4"/>
          <p:cNvSpPr>
            <a:spLocks noGrp="1"/>
          </p:cNvSpPr>
          <p:nvPr>
            <p:ph type="body" idx="1"/>
          </p:nvPr>
        </p:nvSpPr>
        <p:spPr>
          <a:xfrm>
            <a:off x="1485900" y="2996952"/>
            <a:ext cx="8458199" cy="2088232"/>
          </a:xfrm>
        </p:spPr>
        <p:txBody>
          <a:bodyPr rtlCol="0">
            <a:normAutofit/>
          </a:bodyPr>
          <a:lstStyle/>
          <a:p>
            <a:pPr fontAlgn="base">
              <a:spcBef>
                <a:spcPts val="1800"/>
              </a:spcBef>
            </a:pPr>
            <a:r>
              <a:rPr lang="zh-TW" altLang="en-US" sz="4400" dirty="0"/>
              <a:t>可分為主動式和被動式兩種。</a:t>
            </a:r>
          </a:p>
        </p:txBody>
      </p:sp>
    </p:spTree>
    <p:extLst>
      <p:ext uri="{BB962C8B-B14F-4D97-AF65-F5344CB8AC3E}">
        <p14:creationId xmlns:p14="http://schemas.microsoft.com/office/powerpoint/2010/main" val="3520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3932" y="1412776"/>
            <a:ext cx="8458199" cy="1384758"/>
          </a:xfrm>
        </p:spPr>
        <p:txBody>
          <a:bodyPr rtlCol="0"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主動式</a:t>
            </a:r>
            <a:r>
              <a:rPr lang="zh-TW" altLang="en-US" dirty="0" smtClean="0">
                <a:solidFill>
                  <a:srgbClr val="FF0000"/>
                </a:solidFill>
              </a:rPr>
              <a:t>紅外線</a:t>
            </a:r>
            <a:r>
              <a:rPr lang="zh-TW" altLang="en-US" dirty="0">
                <a:solidFill>
                  <a:srgbClr val="FF0000"/>
                </a:solidFill>
              </a:rPr>
              <a:t>感測</a:t>
            </a:r>
            <a:r>
              <a:rPr lang="zh-TW" altLang="en-US" dirty="0" smtClean="0">
                <a:solidFill>
                  <a:srgbClr val="FF0000"/>
                </a:solidFill>
              </a:rPr>
              <a:t>器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文字預留位置 4"/>
          <p:cNvSpPr>
            <a:spLocks noGrp="1"/>
          </p:cNvSpPr>
          <p:nvPr>
            <p:ph type="body" idx="1"/>
          </p:nvPr>
        </p:nvSpPr>
        <p:spPr>
          <a:xfrm>
            <a:off x="633247" y="2551664"/>
            <a:ext cx="8458199" cy="2088232"/>
          </a:xfrm>
        </p:spPr>
        <p:txBody>
          <a:bodyPr rtlCol="0">
            <a:normAutofit/>
          </a:bodyPr>
          <a:lstStyle/>
          <a:p>
            <a:pPr fontAlgn="base">
              <a:spcBef>
                <a:spcPts val="1800"/>
              </a:spcBef>
            </a:pPr>
            <a:r>
              <a:rPr lang="zh-TW" altLang="en-US" dirty="0" smtClean="0"/>
              <a:t>感</a:t>
            </a:r>
            <a:r>
              <a:rPr lang="zh-TW" altLang="en-US" dirty="0"/>
              <a:t>測器本身會發射紅外線光束，當紅外線光束被物體擋住後，紅外線光束就會反射，接收器接收反射的紅外線，做出動作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base">
              <a:spcBef>
                <a:spcPts val="1800"/>
              </a:spcBef>
            </a:pPr>
            <a:r>
              <a:rPr lang="zh-TW" altLang="en-US" dirty="0" smtClean="0"/>
              <a:t>例如</a:t>
            </a:r>
            <a:r>
              <a:rPr lang="zh-TW" altLang="en-US" dirty="0"/>
              <a:t>：廁所的自動沖水小便斗、感應式水龍頭。</a:t>
            </a:r>
            <a:endParaRPr lang="zh-TW" altLang="en-US" dirty="0">
              <a:ea typeface="Microsoft JhengHei UI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6689" t="35300" r="57087" b="11150"/>
          <a:stretch/>
        </p:blipFill>
        <p:spPr>
          <a:xfrm>
            <a:off x="9262764" y="1598726"/>
            <a:ext cx="2736304" cy="30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1924" y="836712"/>
            <a:ext cx="8458199" cy="1384758"/>
          </a:xfrm>
        </p:spPr>
        <p:txBody>
          <a:bodyPr rtlCol="0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紅外線</a:t>
            </a:r>
            <a:r>
              <a:rPr lang="zh-TW" altLang="en-US" dirty="0">
                <a:solidFill>
                  <a:srgbClr val="FF0000"/>
                </a:solidFill>
              </a:rPr>
              <a:t>動作感測器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文字預留位置 4"/>
          <p:cNvSpPr>
            <a:spLocks noGrp="1"/>
          </p:cNvSpPr>
          <p:nvPr>
            <p:ph type="body" idx="1"/>
          </p:nvPr>
        </p:nvSpPr>
        <p:spPr>
          <a:xfrm>
            <a:off x="1485900" y="1844824"/>
            <a:ext cx="8458199" cy="3672408"/>
          </a:xfrm>
        </p:spPr>
        <p:txBody>
          <a:bodyPr rtlCol="0">
            <a:normAutofit lnSpcReduction="10000"/>
          </a:bodyPr>
          <a:lstStyle/>
          <a:p>
            <a:pPr fontAlgn="base">
              <a:spcBef>
                <a:spcPts val="1800"/>
              </a:spcBef>
            </a:pPr>
            <a:r>
              <a:rPr lang="zh-TW" altLang="en-US" dirty="0"/>
              <a:t> </a:t>
            </a:r>
            <a:r>
              <a:rPr lang="en-US" altLang="zh-TW" dirty="0"/>
              <a:t>(Passive Infrared Sensor) </a:t>
            </a:r>
            <a:endParaRPr lang="en-US" altLang="zh-TW" dirty="0" smtClean="0"/>
          </a:p>
          <a:p>
            <a:pPr fontAlgn="base">
              <a:spcBef>
                <a:spcPts val="1800"/>
              </a:spcBef>
            </a:pPr>
            <a:r>
              <a:rPr lang="zh-TW" altLang="en-US" dirty="0" smtClean="0"/>
              <a:t>又</a:t>
            </a:r>
            <a:r>
              <a:rPr lang="zh-TW" altLang="en-US" dirty="0"/>
              <a:t>稱為</a:t>
            </a:r>
            <a:r>
              <a:rPr lang="en-US" altLang="zh-TW" dirty="0"/>
              <a:t>(</a:t>
            </a:r>
            <a:r>
              <a:rPr lang="en-US" altLang="zh-TW" dirty="0" err="1"/>
              <a:t>PIR</a:t>
            </a:r>
            <a:r>
              <a:rPr lang="en-US" altLang="zh-TW" dirty="0"/>
              <a:t> Motion Sensor)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fontAlgn="base">
              <a:spcBef>
                <a:spcPts val="1800"/>
              </a:spcBef>
            </a:pPr>
            <a:r>
              <a:rPr lang="zh-TW" altLang="en-US" dirty="0" smtClean="0"/>
              <a:t>是</a:t>
            </a:r>
            <a:r>
              <a:rPr lang="zh-TW" altLang="en-US" dirty="0"/>
              <a:t>屬於</a:t>
            </a:r>
            <a:r>
              <a:rPr lang="zh-TW" altLang="en-US" dirty="0">
                <a:solidFill>
                  <a:srgbClr val="FF0000"/>
                </a:solidFill>
              </a:rPr>
              <a:t>被動式</a:t>
            </a:r>
            <a:r>
              <a:rPr lang="zh-TW" altLang="en-US" dirty="0"/>
              <a:t>的紅外線裝置，感應器本身不會發射紅外線光束。原理就是利用物體發射出來的紅外線的變化，來感應物體的移動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base">
              <a:spcBef>
                <a:spcPts val="1800"/>
              </a:spcBef>
            </a:pPr>
            <a:r>
              <a:rPr lang="zh-TW" altLang="en-US" dirty="0" smtClean="0"/>
              <a:t>一般</a:t>
            </a:r>
            <a:r>
              <a:rPr lang="zh-TW" altLang="en-US" dirty="0"/>
              <a:t>利用人體會發出紅外線的特性，常用來當作感應人體的感測器。</a:t>
            </a:r>
            <a:r>
              <a:rPr lang="zh-TW" altLang="en-US" dirty="0" smtClean="0"/>
              <a:t>。</a:t>
            </a:r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05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2397131" y="1124744"/>
            <a:ext cx="9782801" cy="1239837"/>
          </a:xfrm>
        </p:spPr>
        <p:txBody>
          <a:bodyPr rtlCol="0">
            <a:norm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HC-</a:t>
            </a:r>
            <a:r>
              <a:rPr lang="en-US" altLang="zh-TW" sz="6000" b="1" dirty="0" err="1">
                <a:solidFill>
                  <a:srgbClr val="FF0000"/>
                </a:solidFill>
              </a:rPr>
              <a:t>SR501</a:t>
            </a:r>
            <a:endParaRPr lang="en-US" altLang="zh-TW" sz="6000" b="1" dirty="0">
              <a:solidFill>
                <a:srgbClr val="FF0000"/>
              </a:solidFill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989956" y="2996952"/>
            <a:ext cx="5797119" cy="2404864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TW" altLang="en-US" sz="3200" dirty="0"/>
              <a:t>人進入其感應範圍則輸出高電位，人離開感應範圍則自動延時關閉高電位，輸出低電位。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325" t="31100" r="59451" b="30050"/>
          <a:stretch/>
        </p:blipFill>
        <p:spPr>
          <a:xfrm>
            <a:off x="8398668" y="2636912"/>
            <a:ext cx="25961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112" t="46850" r="64175" b="16401"/>
          <a:stretch/>
        </p:blipFill>
        <p:spPr>
          <a:xfrm>
            <a:off x="3142084" y="980728"/>
            <a:ext cx="5400600" cy="48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176" t="14300" r="46063" b="12201"/>
          <a:stretch/>
        </p:blipFill>
        <p:spPr>
          <a:xfrm>
            <a:off x="3214092" y="404664"/>
            <a:ext cx="5832648" cy="60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69" y="188640"/>
            <a:ext cx="5256584" cy="294486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2780928"/>
            <a:ext cx="6343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-99392"/>
            <a:ext cx="8963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數學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60_TF02787947.potx" id="{CA6F56C2-3862-459D-931B-5489B8C74ABE}" vid="{493EA9E0-9B5A-4828-8580-9A0678705664}"/>
    </a:ext>
  </a:extLst>
</a:theme>
</file>

<file path=ppt/theme/theme2.xml><?xml version="1.0" encoding="utf-8"?>
<a:theme xmlns:a="http://schemas.openxmlformats.org/drawingml/2006/main" name="Office 佈景主題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含有 Pi 的數學教育簡報 (寬螢幕)</Template>
  <TotalTime>82</TotalTime>
  <Words>114</Words>
  <Application>Microsoft Office PowerPoint</Application>
  <PresentationFormat>自訂</PresentationFormat>
  <Paragraphs>23</Paragraphs>
  <Slides>11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Euphemia</vt:lpstr>
      <vt:lpstr>Microsoft JhengHei UI</vt:lpstr>
      <vt:lpstr>Arial</vt:lpstr>
      <vt:lpstr>數學 16x9</vt:lpstr>
      <vt:lpstr>人體紅外線感測器</vt:lpstr>
      <vt:lpstr>紅外線感測器 </vt:lpstr>
      <vt:lpstr>主動式紅外線感測器 </vt:lpstr>
      <vt:lpstr>紅外線動作感測器 </vt:lpstr>
      <vt:lpstr>HC-SR501</vt:lpstr>
      <vt:lpstr>PowerPoint 簡報</vt:lpstr>
      <vt:lpstr>PowerPoint 簡報</vt:lpstr>
      <vt:lpstr>PowerPoint 簡報</vt:lpstr>
      <vt:lpstr>PowerPoint 簡報</vt:lpstr>
      <vt:lpstr>PowerPoint 簡報</vt:lpstr>
      <vt:lpstr>腳位7示範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人體紅外線感測器</dc:title>
  <dc:creator>worker3</dc:creator>
  <cp:lastModifiedBy>ws</cp:lastModifiedBy>
  <cp:revision>10</cp:revision>
  <dcterms:created xsi:type="dcterms:W3CDTF">2020-11-25T01:48:10Z</dcterms:created>
  <dcterms:modified xsi:type="dcterms:W3CDTF">2020-11-25T07:48:31Z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