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F114-1DA4-48E1-9E6E-6680AA0A8225}" type="datetimeFigureOut">
              <a:rPr lang="zh-TW" altLang="en-US" smtClean="0"/>
              <a:t>2020/11/18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0B74-48CC-438F-80FC-11F6E6E189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10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F114-1DA4-48E1-9E6E-6680AA0A8225}" type="datetimeFigureOut">
              <a:rPr lang="zh-TW" altLang="en-US" smtClean="0"/>
              <a:t>2020/11/18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0B74-48CC-438F-80FC-11F6E6E189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825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F114-1DA4-48E1-9E6E-6680AA0A8225}" type="datetimeFigureOut">
              <a:rPr lang="zh-TW" altLang="en-US" smtClean="0"/>
              <a:t>2020/11/18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0B74-48CC-438F-80FC-11F6E6E189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089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F114-1DA4-48E1-9E6E-6680AA0A8225}" type="datetimeFigureOut">
              <a:rPr lang="zh-TW" altLang="en-US" smtClean="0"/>
              <a:t>2020/11/18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0B74-48CC-438F-80FC-11F6E6E189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14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F114-1DA4-48E1-9E6E-6680AA0A8225}" type="datetimeFigureOut">
              <a:rPr lang="zh-TW" altLang="en-US" smtClean="0"/>
              <a:t>2020/11/18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0B74-48CC-438F-80FC-11F6E6E189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048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F114-1DA4-48E1-9E6E-6680AA0A8225}" type="datetimeFigureOut">
              <a:rPr lang="zh-TW" altLang="en-US" smtClean="0"/>
              <a:t>2020/11/18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0B74-48CC-438F-80FC-11F6E6E189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828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F114-1DA4-48E1-9E6E-6680AA0A8225}" type="datetimeFigureOut">
              <a:rPr lang="zh-TW" altLang="en-US" smtClean="0"/>
              <a:t>2020/11/18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0B74-48CC-438F-80FC-11F6E6E189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77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F114-1DA4-48E1-9E6E-6680AA0A8225}" type="datetimeFigureOut">
              <a:rPr lang="zh-TW" altLang="en-US" smtClean="0"/>
              <a:t>2020/11/18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0B74-48CC-438F-80FC-11F6E6E189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528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F114-1DA4-48E1-9E6E-6680AA0A8225}" type="datetimeFigureOut">
              <a:rPr lang="zh-TW" altLang="en-US" smtClean="0"/>
              <a:t>2020/11/18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0B74-48CC-438F-80FC-11F6E6E189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20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F114-1DA4-48E1-9E6E-6680AA0A8225}" type="datetimeFigureOut">
              <a:rPr lang="zh-TW" altLang="en-US" smtClean="0"/>
              <a:t>2020/11/18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0B74-48CC-438F-80FC-11F6E6E189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474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F114-1DA4-48E1-9E6E-6680AA0A8225}" type="datetimeFigureOut">
              <a:rPr lang="zh-TW" altLang="en-US" smtClean="0"/>
              <a:t>2020/11/18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0B74-48CC-438F-80FC-11F6E6E189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731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9F114-1DA4-48E1-9E6E-6680AA0A8225}" type="datetimeFigureOut">
              <a:rPr lang="zh-TW" altLang="en-US" smtClean="0"/>
              <a:t>2020/11/18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00B74-48CC-438F-80FC-11F6E6E189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810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f8266.wixsite.com/wfduin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22568"/>
          </a:xfrm>
        </p:spPr>
        <p:txBody>
          <a:bodyPr/>
          <a:lstStyle/>
          <a:p>
            <a:r>
              <a:rPr lang="en-US" altLang="zh-TW" b="1" dirty="0" err="1"/>
              <a:t>WFduino</a:t>
            </a:r>
            <a:endParaRPr lang="zh-TW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8021422" y="5995846"/>
            <a:ext cx="3630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hlinkClick r:id="rId2"/>
              </a:rPr>
              <a:t>https://wf8266.wixsite.com/wfduino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5" y="1974186"/>
            <a:ext cx="9582150" cy="3724275"/>
          </a:xfrm>
          <a:prstGeom prst="rect">
            <a:avLst/>
          </a:prstGeom>
        </p:spPr>
      </p:pic>
      <p:sp>
        <p:nvSpPr>
          <p:cNvPr id="6" name="矩形圖說文字 5"/>
          <p:cNvSpPr/>
          <p:nvPr/>
        </p:nvSpPr>
        <p:spPr>
          <a:xfrm>
            <a:off x="4921136" y="5835389"/>
            <a:ext cx="1812174" cy="889462"/>
          </a:xfrm>
          <a:prstGeom prst="wedgeRectCallout">
            <a:avLst>
              <a:gd name="adj1" fmla="val 115184"/>
              <a:gd name="adj2" fmla="val -501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</a:rPr>
              <a:t>網址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71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1884" t="13724" r="21246" b="20204"/>
          <a:stretch/>
        </p:blipFill>
        <p:spPr>
          <a:xfrm>
            <a:off x="1571104" y="772733"/>
            <a:ext cx="8720051" cy="5698737"/>
          </a:xfrm>
          <a:prstGeom prst="rect">
            <a:avLst/>
          </a:prstGeom>
        </p:spPr>
      </p:pic>
      <p:sp>
        <p:nvSpPr>
          <p:cNvPr id="6" name="矩形圖說文字 5"/>
          <p:cNvSpPr/>
          <p:nvPr/>
        </p:nvSpPr>
        <p:spPr>
          <a:xfrm>
            <a:off x="8046718" y="1830109"/>
            <a:ext cx="2352502" cy="864524"/>
          </a:xfrm>
          <a:prstGeom prst="wedgeRectCallout">
            <a:avLst>
              <a:gd name="adj1" fmla="val -118321"/>
              <a:gd name="adj2" fmla="val 22787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</a:rPr>
              <a:t>開始</a:t>
            </a:r>
            <a:r>
              <a:rPr lang="zh-TW" altLang="en-US" sz="2800" b="1" dirty="0">
                <a:solidFill>
                  <a:schemeClr val="tx1"/>
                </a:solidFill>
              </a:rPr>
              <a:t>試用</a:t>
            </a:r>
          </a:p>
        </p:txBody>
      </p:sp>
    </p:spTree>
    <p:extLst>
      <p:ext uri="{BB962C8B-B14F-4D97-AF65-F5344CB8AC3E}">
        <p14:creationId xmlns:p14="http://schemas.microsoft.com/office/powerpoint/2010/main" val="1377734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429" y="365125"/>
            <a:ext cx="7672648" cy="6094745"/>
          </a:xfrm>
          <a:prstGeom prst="rect">
            <a:avLst/>
          </a:prstGeom>
        </p:spPr>
      </p:pic>
      <p:sp>
        <p:nvSpPr>
          <p:cNvPr id="5" name="矩形圖說文字 4"/>
          <p:cNvSpPr/>
          <p:nvPr/>
        </p:nvSpPr>
        <p:spPr>
          <a:xfrm>
            <a:off x="10183091" y="3591098"/>
            <a:ext cx="1812174" cy="889462"/>
          </a:xfrm>
          <a:prstGeom prst="wedgeRectCallout">
            <a:avLst>
              <a:gd name="adj1" fmla="val -102706"/>
              <a:gd name="adj2" fmla="val 12676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</a:rPr>
              <a:t>線上版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56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4120" t="10412" r="287" b="12837"/>
          <a:stretch/>
        </p:blipFill>
        <p:spPr>
          <a:xfrm>
            <a:off x="917349" y="346960"/>
            <a:ext cx="10662280" cy="6089265"/>
          </a:xfrm>
          <a:prstGeom prst="rect">
            <a:avLst/>
          </a:prstGeom>
        </p:spPr>
      </p:pic>
      <p:sp>
        <p:nvSpPr>
          <p:cNvPr id="5" name="矩形圖說文字 4"/>
          <p:cNvSpPr/>
          <p:nvPr/>
        </p:nvSpPr>
        <p:spPr>
          <a:xfrm>
            <a:off x="6018414" y="2502131"/>
            <a:ext cx="1812174" cy="889462"/>
          </a:xfrm>
          <a:prstGeom prst="wedgeRectCallout">
            <a:avLst>
              <a:gd name="adj1" fmla="val 194542"/>
              <a:gd name="adj2" fmla="val -26015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</a:rPr>
              <a:t>下載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33665" t="13722" r="35423" b="63329"/>
          <a:stretch/>
        </p:blipFill>
        <p:spPr>
          <a:xfrm>
            <a:off x="554495" y="1184567"/>
            <a:ext cx="11027882" cy="4605248"/>
          </a:xfrm>
          <a:prstGeom prst="rect">
            <a:avLst/>
          </a:prstGeom>
        </p:spPr>
      </p:pic>
      <p:sp>
        <p:nvSpPr>
          <p:cNvPr id="5" name="矩形圖說文字 4"/>
          <p:cNvSpPr/>
          <p:nvPr/>
        </p:nvSpPr>
        <p:spPr>
          <a:xfrm>
            <a:off x="5793971" y="3487191"/>
            <a:ext cx="1812174" cy="864524"/>
          </a:xfrm>
          <a:prstGeom prst="wedgeRectCallout">
            <a:avLst>
              <a:gd name="adj1" fmla="val -117385"/>
              <a:gd name="adj2" fmla="val -679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</a:rPr>
              <a:t>仍要下載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4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51786" t="13122" r="18333" b="25926"/>
          <a:stretch/>
        </p:blipFill>
        <p:spPr>
          <a:xfrm>
            <a:off x="3008437" y="174797"/>
            <a:ext cx="5571067" cy="6392304"/>
          </a:xfrm>
          <a:prstGeom prst="rect">
            <a:avLst/>
          </a:prstGeom>
        </p:spPr>
      </p:pic>
      <p:sp>
        <p:nvSpPr>
          <p:cNvPr id="5" name="矩形圖說文字 4"/>
          <p:cNvSpPr/>
          <p:nvPr/>
        </p:nvSpPr>
        <p:spPr>
          <a:xfrm>
            <a:off x="8791171" y="1116524"/>
            <a:ext cx="1812174" cy="864524"/>
          </a:xfrm>
          <a:prstGeom prst="wedgeRectCallout">
            <a:avLst>
              <a:gd name="adj1" fmla="val -184196"/>
              <a:gd name="adj2" fmla="val -386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</a:rPr>
              <a:t>解壓縮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60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0716" t="7505" r="22371" b="12024"/>
          <a:stretch/>
        </p:blipFill>
        <p:spPr>
          <a:xfrm>
            <a:off x="2332181" y="573577"/>
            <a:ext cx="6458990" cy="5137044"/>
          </a:xfrm>
          <a:prstGeom prst="rect">
            <a:avLst/>
          </a:prstGeom>
        </p:spPr>
      </p:pic>
      <p:sp>
        <p:nvSpPr>
          <p:cNvPr id="5" name="矩形圖說文字 4"/>
          <p:cNvSpPr/>
          <p:nvPr/>
        </p:nvSpPr>
        <p:spPr>
          <a:xfrm>
            <a:off x="9738822" y="1507222"/>
            <a:ext cx="2081876" cy="864524"/>
          </a:xfrm>
          <a:prstGeom prst="wedgeRectCallout">
            <a:avLst>
              <a:gd name="adj1" fmla="val -95638"/>
              <a:gd name="adj2" fmla="val 17979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</a:rPr>
              <a:t>捲動軸往下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581891" y="3887433"/>
            <a:ext cx="2352502" cy="864524"/>
          </a:xfrm>
          <a:prstGeom prst="wedgeRectCallout">
            <a:avLst>
              <a:gd name="adj1" fmla="val 78852"/>
              <a:gd name="adj2" fmla="val 12883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</a:rPr>
              <a:t>執行</a:t>
            </a:r>
            <a:r>
              <a:rPr lang="en-US" altLang="zh-TW" dirty="0" smtClean="0">
                <a:solidFill>
                  <a:schemeClr val="tx1"/>
                </a:solidFill>
              </a:rPr>
              <a:t>Wfduino.exe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13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33150" t="31895" r="33201" b="35893"/>
          <a:stretch/>
        </p:blipFill>
        <p:spPr>
          <a:xfrm>
            <a:off x="1891738" y="1620981"/>
            <a:ext cx="8753301" cy="4713317"/>
          </a:xfrm>
          <a:prstGeom prst="rect">
            <a:avLst/>
          </a:prstGeom>
        </p:spPr>
      </p:pic>
      <p:sp>
        <p:nvSpPr>
          <p:cNvPr id="6" name="矩形圖說文字 5"/>
          <p:cNvSpPr/>
          <p:nvPr/>
        </p:nvSpPr>
        <p:spPr>
          <a:xfrm>
            <a:off x="6966065" y="699578"/>
            <a:ext cx="2352502" cy="864524"/>
          </a:xfrm>
          <a:prstGeom prst="wedgeRectCallout">
            <a:avLst>
              <a:gd name="adj1" fmla="val -50123"/>
              <a:gd name="adj2" fmla="val 27498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</a:rPr>
              <a:t>選擇最底下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06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098" y="2149131"/>
            <a:ext cx="6106377" cy="3258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1404134" y="398703"/>
            <a:ext cx="778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使用前先進行</a:t>
            </a:r>
            <a:r>
              <a:rPr lang="en-US" altLang="zh-TW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zh-TW" alt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Wingdings" panose="05000000000000000000" pitchFamily="2" charset="2"/>
              </a:rPr>
              <a:t>韌體更新</a:t>
            </a:r>
            <a:endParaRPr lang="zh-TW" alt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20098" y="2643447"/>
            <a:ext cx="1562440" cy="2576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735547" y="2643448"/>
            <a:ext cx="3205579" cy="3865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974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33200" t="32043" r="33332" b="36516"/>
          <a:stretch/>
        </p:blipFill>
        <p:spPr>
          <a:xfrm>
            <a:off x="1945177" y="1414473"/>
            <a:ext cx="8822506" cy="4662131"/>
          </a:xfrm>
          <a:prstGeom prst="rect">
            <a:avLst/>
          </a:prstGeom>
        </p:spPr>
      </p:pic>
      <p:sp>
        <p:nvSpPr>
          <p:cNvPr id="6" name="矩形圖說文字 5"/>
          <p:cNvSpPr/>
          <p:nvPr/>
        </p:nvSpPr>
        <p:spPr>
          <a:xfrm>
            <a:off x="4497185" y="549949"/>
            <a:ext cx="2352502" cy="864524"/>
          </a:xfrm>
          <a:prstGeom prst="wedgeRectCallout">
            <a:avLst>
              <a:gd name="adj1" fmla="val -83339"/>
              <a:gd name="adj2" fmla="val 27017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tx1"/>
                </a:solidFill>
              </a:rPr>
              <a:t>Scratch3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14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32</Words>
  <Application>Microsoft Office PowerPoint</Application>
  <PresentationFormat>寬螢幕</PresentationFormat>
  <Paragraphs>13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新細明體</vt:lpstr>
      <vt:lpstr>Arial</vt:lpstr>
      <vt:lpstr>Calibri</vt:lpstr>
      <vt:lpstr>Calibri Light</vt:lpstr>
      <vt:lpstr>Wingdings</vt:lpstr>
      <vt:lpstr>Office 佈景主題</vt:lpstr>
      <vt:lpstr>WFduino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WFduino</dc:title>
  <dc:creator>classxxx</dc:creator>
  <cp:lastModifiedBy>ws</cp:lastModifiedBy>
  <cp:revision>5</cp:revision>
  <dcterms:created xsi:type="dcterms:W3CDTF">2020-11-18T07:23:41Z</dcterms:created>
  <dcterms:modified xsi:type="dcterms:W3CDTF">2020-11-18T07:56:43Z</dcterms:modified>
</cp:coreProperties>
</file>