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07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5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5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2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0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78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8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4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12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085E-8FB9-45E0-8010-2AE87067768C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3B17-8C47-4D9E-808C-B4C9F3E9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1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Tutorial/SecretsOfArduinoPW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4371" y="881149"/>
            <a:ext cx="9144000" cy="1138844"/>
          </a:xfrm>
        </p:spPr>
        <p:txBody>
          <a:bodyPr/>
          <a:lstStyle/>
          <a:p>
            <a:r>
              <a:rPr lang="zh-TW" altLang="en-US" dirty="0" smtClean="0"/>
              <a:t>週三電腦課</a:t>
            </a:r>
            <a:r>
              <a:rPr lang="zh-TW" altLang="en-US" dirty="0" smtClean="0"/>
              <a:t>社團</a:t>
            </a:r>
            <a:r>
              <a:rPr lang="en-US" altLang="zh-TW" dirty="0" smtClean="0"/>
              <a:t>11/11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89" y="3010456"/>
            <a:ext cx="4425802" cy="282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132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89" y="-3515008"/>
            <a:ext cx="7508078" cy="105765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1" t="20394" r="1727" b="29682"/>
          <a:stretch/>
        </p:blipFill>
        <p:spPr>
          <a:xfrm>
            <a:off x="461512" y="1236903"/>
            <a:ext cx="3615266" cy="2946400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5727470" y="5685906"/>
            <a:ext cx="1579418" cy="665018"/>
          </a:xfrm>
          <a:prstGeom prst="wedgeEllipseCallout">
            <a:avLst>
              <a:gd name="adj1" fmla="val 72715"/>
              <a:gd name="adj2" fmla="val -87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光敏電阻類比</a:t>
            </a:r>
            <a:r>
              <a:rPr lang="en-US" altLang="zh-TW" dirty="0" smtClean="0"/>
              <a:t>A0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8872538" y="2043113"/>
            <a:ext cx="490537" cy="45267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A0</a:t>
            </a:r>
            <a:endParaRPr lang="zh-TW" altLang="en-US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8494351" y="839586"/>
            <a:ext cx="1246909" cy="640080"/>
          </a:xfrm>
          <a:prstGeom prst="wedgeRoundRectCallout">
            <a:avLst>
              <a:gd name="adj1" fmla="val -14833"/>
              <a:gd name="adj2" fmla="val -8165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~6  pwm6</a:t>
            </a:r>
            <a:r>
              <a:rPr lang="zh-TW" altLang="en-US" dirty="0" smtClean="0"/>
              <a:t>蜂鳴器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71847" y="496269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數位</a:t>
            </a:r>
            <a:r>
              <a:rPr lang="en-US" altLang="zh-TW" dirty="0" smtClean="0"/>
              <a:t>8 LED</a:t>
            </a:r>
            <a:r>
              <a:rPr lang="zh-TW" altLang="en-US" dirty="0" smtClean="0"/>
              <a:t>燈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05939" y="584581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A0</a:t>
            </a:r>
            <a:r>
              <a:rPr lang="zh-TW" altLang="en-US" dirty="0" smtClean="0"/>
              <a:t>類比</a:t>
            </a:r>
            <a:r>
              <a:rPr lang="en-US" altLang="zh-TW" dirty="0" smtClean="0"/>
              <a:t>6 </a:t>
            </a:r>
            <a:r>
              <a:rPr lang="zh-TW" altLang="en-US" dirty="0" smtClean="0"/>
              <a:t>光敏電阻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88720" y="540425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數位類比</a:t>
            </a:r>
            <a:r>
              <a:rPr lang="en-US" altLang="zh-TW" dirty="0" smtClean="0"/>
              <a:t>6 </a:t>
            </a:r>
            <a:r>
              <a:rPr lang="zh-TW" altLang="en-US" dirty="0" smtClean="0"/>
              <a:t>蜂鳴器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25837" y="4372586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利用</a:t>
            </a:r>
            <a:r>
              <a:rPr lang="zh-TW" altLang="en-US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數位訊號模擬類比訊號</a:t>
            </a:r>
            <a:r>
              <a:rPr lang="zh-TW" alt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的方式叫</a:t>
            </a:r>
            <a:r>
              <a:rPr lang="en-US" altLang="zh-TW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PWM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0279"/>
          <a:stretch/>
        </p:blipFill>
        <p:spPr>
          <a:xfrm>
            <a:off x="1141469" y="997527"/>
            <a:ext cx="10058400" cy="512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648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duino 基本知識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" y="812569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9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9" y="1172353"/>
            <a:ext cx="3733800" cy="4829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39" y="1271847"/>
            <a:ext cx="7625993" cy="487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2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196" y="1095811"/>
            <a:ext cx="113634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大家都知道在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Arduino UNO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有六支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可以使用 </a:t>
            </a:r>
            <a:r>
              <a:rPr lang="en-US" altLang="zh-TW" sz="2400" b="1" i="0" dirty="0" err="1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analogWrite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 )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做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PWM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輸出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在板子上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旁邊標示有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"~"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符號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altLang="zh-TW" sz="2400" b="1" i="0" dirty="0" err="1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analogWrite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 )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可以用來</a:t>
            </a:r>
            <a:r>
              <a:rPr lang="zh-TW" altLang="en-US" sz="24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產生模擬電壓</a:t>
            </a:r>
            <a:r>
              <a:rPr lang="en-US" altLang="zh-TW" sz="24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4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很多人一定很好奇那是怎麼做到的 </a:t>
            </a:r>
            <a:r>
              <a:rPr lang="en-US" altLang="zh-TW" sz="24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首先來看看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PWM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模擬電壓的原理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這在官網上就有解說了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    </a:t>
            </a:r>
            <a:r>
              <a:rPr lang="en-US" altLang="zh-TW" sz="2400" b="1" i="0" u="sng" dirty="0" smtClean="0">
                <a:solidFill>
                  <a:srgbClr val="3366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http://arduino.cc/en/Tutorial/SecretsOfArduinoPWM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所謂的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PWM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全稱是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Pulse-Width Modulation (PWM),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其實這也沒啥學問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就是對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GPIO 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腳位不斷的切換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有電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 "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沒電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",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每秒鐘循環幾次即為其 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Frequency(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頻率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),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每次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有電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時間佔</a:t>
            </a:r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一個循環的百分比</a:t>
            </a:r>
            <a:r>
              <a:rPr lang="zh-TW" altLang="en-US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稱為其佔空比</a:t>
            </a:r>
            <a:r>
              <a:rPr lang="en-US" altLang="zh-TW" sz="24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(Duty cycle);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373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2713" y="1088966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這個範例中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 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一個循環是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1000 us = 1ms, 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所以一秒循環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次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因此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 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KHz,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每個循環中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 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有電的比率是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100/1000 * 100% = 10%, 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duty cycle (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佔空比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為 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10%;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這樣就可以模擬出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5Volt x 10% = 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0.5 Volt </a:t>
            </a:r>
            <a:r>
              <a:rPr lang="zh-TW" altLang="en-US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的電壓</a:t>
            </a:r>
            <a:r>
              <a:rPr lang="en-US" altLang="zh-TW" sz="2000" b="1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   如果真的這樣做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有好處也有壞處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官網上已經說了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好處是任一支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都可這樣用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包括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Pint 0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到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13,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以及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A0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到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A5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共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支 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pin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都可以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壞處卻更多</a:t>
            </a:r>
            <a:r>
              <a:rPr lang="en-US" altLang="zh-TW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000" b="0" i="0" dirty="0" smtClean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首先就是</a:t>
            </a:r>
            <a:r>
              <a:rPr lang="zh-TW" altLang="en-US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頻率</a:t>
            </a:r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(Frequency)</a:t>
            </a:r>
            <a:r>
              <a:rPr lang="zh-TW" altLang="en-US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和佔空比</a:t>
            </a:r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(duty cycle)</a:t>
            </a:r>
            <a:r>
              <a:rPr lang="zh-TW" altLang="en-US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可能受中斷</a:t>
            </a:r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000" b="0" i="0" dirty="0" err="1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Interrup</a:t>
            </a:r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的影響變成不是很準確 </a:t>
            </a:r>
            <a:r>
              <a:rPr lang="en-US" altLang="zh-TW" sz="2000" b="0" i="0" dirty="0" smtClean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!!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9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62</Words>
  <Application>Microsoft Office PowerPoint</Application>
  <PresentationFormat>寬螢幕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Microsoft YaHei</vt:lpstr>
      <vt:lpstr>新細明體</vt:lpstr>
      <vt:lpstr>Arial</vt:lpstr>
      <vt:lpstr>Arial</vt:lpstr>
      <vt:lpstr>Calibri</vt:lpstr>
      <vt:lpstr>Calibri Light</vt:lpstr>
      <vt:lpstr>Office 佈景主題</vt:lpstr>
      <vt:lpstr>週三電腦課社團11/11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週三電腦課社團</dc:title>
  <dc:creator>ws</dc:creator>
  <cp:lastModifiedBy>classxxx</cp:lastModifiedBy>
  <cp:revision>10</cp:revision>
  <dcterms:created xsi:type="dcterms:W3CDTF">2020-11-11T01:37:33Z</dcterms:created>
  <dcterms:modified xsi:type="dcterms:W3CDTF">2020-11-11T07:18:34Z</dcterms:modified>
</cp:coreProperties>
</file>