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00ABA-C013-4225-B297-2DFDDC53B4E3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D31C3-0B97-4C38-8A5B-727AA5B073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04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21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71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66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69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75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03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79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96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75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85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CFD10-9EC9-4FF7-B7AE-A6DA3ED3B93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258E-8F14-4B73-A92D-25085764C7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45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602" y="1218100"/>
            <a:ext cx="7286625" cy="50196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136121" y="294770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蜂鳴器</a:t>
            </a:r>
            <a:endParaRPr lang="zh-TW" alt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75946" y="3147646"/>
            <a:ext cx="20650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r>
              <a:rPr lang="en-US" altLang="zh-TW" dirty="0" err="1" smtClean="0"/>
              <a:t>Tinkercad</a:t>
            </a:r>
            <a:r>
              <a:rPr lang="en-US" altLang="zh-TW" dirty="0" smtClean="0"/>
              <a:t> </a:t>
            </a:r>
            <a:r>
              <a:rPr lang="zh-TW" altLang="en-US" dirty="0" smtClean="0"/>
              <a:t>先練習法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2</a:t>
            </a:r>
          </a:p>
          <a:p>
            <a:r>
              <a:rPr lang="zh-TW" altLang="en-US" dirty="0" smtClean="0"/>
              <a:t>認識腳位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498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t="2943"/>
          <a:stretch/>
        </p:blipFill>
        <p:spPr>
          <a:xfrm>
            <a:off x="1760961" y="1696915"/>
            <a:ext cx="6173061" cy="32823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文字方塊 2"/>
          <p:cNvSpPr txBox="1"/>
          <p:nvPr/>
        </p:nvSpPr>
        <p:spPr>
          <a:xfrm>
            <a:off x="2672862" y="1046285"/>
            <a:ext cx="2880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使用</a:t>
            </a:r>
            <a:r>
              <a:rPr lang="en-US" altLang="zh-TW" dirty="0" err="1" smtClean="0"/>
              <a:t>WFduino</a:t>
            </a:r>
            <a:r>
              <a:rPr lang="zh-TW" altLang="en-US" dirty="0" smtClean="0"/>
              <a:t>前先更新靱體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681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954" y="823418"/>
            <a:ext cx="4757126" cy="5237412"/>
          </a:xfrm>
          <a:prstGeom prst="rect">
            <a:avLst/>
          </a:prstGeom>
        </p:spPr>
      </p:pic>
      <p:sp>
        <p:nvSpPr>
          <p:cNvPr id="3" name="圓角矩形圖說文字 2"/>
          <p:cNvSpPr/>
          <p:nvPr/>
        </p:nvSpPr>
        <p:spPr>
          <a:xfrm>
            <a:off x="4739275" y="2879794"/>
            <a:ext cx="2745420" cy="472029"/>
          </a:xfrm>
          <a:prstGeom prst="wedgeRoundRectCallout">
            <a:avLst>
              <a:gd name="adj1" fmla="val -59333"/>
              <a:gd name="adj2" fmla="val -2331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 smtClean="0"/>
              <a:t>~</a:t>
            </a:r>
            <a:r>
              <a:rPr lang="zh-TW" altLang="en-US" sz="1100" dirty="0" smtClean="0"/>
              <a:t>表示腳位共用</a:t>
            </a:r>
            <a:endParaRPr lang="en-US" altLang="zh-TW" sz="1100" dirty="0" smtClean="0"/>
          </a:p>
          <a:p>
            <a:pPr algn="ctr"/>
            <a:r>
              <a:rPr lang="zh-TW" altLang="en-US" sz="1100" dirty="0" smtClean="0">
                <a:solidFill>
                  <a:srgbClr val="FF0000"/>
                </a:solidFill>
              </a:rPr>
              <a:t>數位</a:t>
            </a:r>
            <a:r>
              <a:rPr lang="zh-TW" altLang="en-US" sz="1100" dirty="0" smtClean="0"/>
              <a:t>、</a:t>
            </a:r>
            <a:r>
              <a:rPr lang="zh-TW" altLang="en-US" sz="1100" dirty="0" smtClean="0">
                <a:solidFill>
                  <a:srgbClr val="FF0000"/>
                </a:solidFill>
              </a:rPr>
              <a:t>類比</a:t>
            </a:r>
            <a:endParaRPr lang="zh-TW" altLang="en-US" sz="1100" dirty="0">
              <a:solidFill>
                <a:srgbClr val="FF000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1413" y="2132081"/>
            <a:ext cx="561975" cy="523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7016" y="2394019"/>
            <a:ext cx="1524000" cy="4857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7622931" y="418513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建議輸出</a:t>
            </a:r>
            <a:r>
              <a:rPr lang="en-US" altLang="zh-TW" dirty="0" smtClean="0"/>
              <a:t>1-250</a:t>
            </a:r>
          </a:p>
          <a:p>
            <a:r>
              <a:rPr lang="en-US" altLang="zh-TW" dirty="0" smtClean="0"/>
              <a:t>250-255</a:t>
            </a:r>
            <a:r>
              <a:rPr lang="zh-TW" altLang="en-US" dirty="0" smtClean="0"/>
              <a:t>會變無聲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578339" y="413211"/>
            <a:ext cx="53887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使用</a:t>
            </a:r>
            <a:r>
              <a:rPr lang="en-US" altLang="zh-TW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WFduino</a:t>
            </a:r>
            <a:r>
              <a:rPr lang="zh-TW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前先必更新靱體</a:t>
            </a:r>
            <a:endParaRPr lang="zh-TW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17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609" y="135478"/>
            <a:ext cx="5213838" cy="64504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68315" y="3429000"/>
            <a:ext cx="501162" cy="659423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468315" y="4501662"/>
            <a:ext cx="135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Arduino </a:t>
            </a:r>
            <a:r>
              <a:rPr lang="en-US" altLang="zh-TW" dirty="0" err="1" smtClean="0"/>
              <a:t>uno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023" y="1352183"/>
            <a:ext cx="3352800" cy="381952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173307" y="3360724"/>
            <a:ext cx="1430215" cy="1730022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18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09" y="0"/>
            <a:ext cx="5245381" cy="65630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矩形 2"/>
          <p:cNvSpPr/>
          <p:nvPr/>
        </p:nvSpPr>
        <p:spPr>
          <a:xfrm>
            <a:off x="2453054" y="6198578"/>
            <a:ext cx="1266092" cy="452438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304" y="422031"/>
            <a:ext cx="4863875" cy="60974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矩形 4"/>
          <p:cNvSpPr/>
          <p:nvPr/>
        </p:nvSpPr>
        <p:spPr>
          <a:xfrm>
            <a:off x="8082195" y="6117432"/>
            <a:ext cx="1070597" cy="31853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圖說文字 5"/>
          <p:cNvSpPr/>
          <p:nvPr/>
        </p:nvSpPr>
        <p:spPr>
          <a:xfrm>
            <a:off x="9346223" y="5926016"/>
            <a:ext cx="1397977" cy="545123"/>
          </a:xfrm>
          <a:prstGeom prst="wedgeRoundRectCallout">
            <a:avLst>
              <a:gd name="adj1" fmla="val -54795"/>
              <a:gd name="adj2" fmla="val 121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更新靱體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127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603" y="116056"/>
            <a:ext cx="8580759" cy="6432456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16" y="525889"/>
            <a:ext cx="2947217" cy="2155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/>
          <p:cNvSpPr/>
          <p:nvPr/>
        </p:nvSpPr>
        <p:spPr>
          <a:xfrm>
            <a:off x="5442439" y="5583114"/>
            <a:ext cx="1046284" cy="351693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8793646" y="2227385"/>
            <a:ext cx="3213716" cy="1430215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31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</Words>
  <Application>Microsoft Office PowerPoint</Application>
  <PresentationFormat>寬螢幕</PresentationFormat>
  <Paragraphs>14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ws</dc:creator>
  <cp:lastModifiedBy>ws</cp:lastModifiedBy>
  <cp:revision>6</cp:revision>
  <dcterms:created xsi:type="dcterms:W3CDTF">2020-11-04T07:27:04Z</dcterms:created>
  <dcterms:modified xsi:type="dcterms:W3CDTF">2020-11-04T07:55:49Z</dcterms:modified>
</cp:coreProperties>
</file>