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50" d="100"/>
          <a:sy n="150" d="100"/>
        </p:scale>
        <p:origin x="-2022" y="-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FD0F5-6AA4-4ABC-99FB-83EB70AC5897}" type="datetimeFigureOut">
              <a:rPr lang="zh-TW" altLang="en-US" smtClean="0"/>
              <a:t>2020/10/27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6ECC-D81F-4469-B0F9-1FA9B9DD0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3576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FD0F5-6AA4-4ABC-99FB-83EB70AC5897}" type="datetimeFigureOut">
              <a:rPr lang="zh-TW" altLang="en-US" smtClean="0"/>
              <a:t>2020/10/27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6ECC-D81F-4469-B0F9-1FA9B9DD0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794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FD0F5-6AA4-4ABC-99FB-83EB70AC5897}" type="datetimeFigureOut">
              <a:rPr lang="zh-TW" altLang="en-US" smtClean="0"/>
              <a:t>2020/10/27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6ECC-D81F-4469-B0F9-1FA9B9DD0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344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FD0F5-6AA4-4ABC-99FB-83EB70AC5897}" type="datetimeFigureOut">
              <a:rPr lang="zh-TW" altLang="en-US" smtClean="0"/>
              <a:t>2020/10/27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6ECC-D81F-4469-B0F9-1FA9B9DD0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564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FD0F5-6AA4-4ABC-99FB-83EB70AC5897}" type="datetimeFigureOut">
              <a:rPr lang="zh-TW" altLang="en-US" smtClean="0"/>
              <a:t>2020/10/27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6ECC-D81F-4469-B0F9-1FA9B9DD0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0861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FD0F5-6AA4-4ABC-99FB-83EB70AC5897}" type="datetimeFigureOut">
              <a:rPr lang="zh-TW" altLang="en-US" smtClean="0"/>
              <a:t>2020/10/27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6ECC-D81F-4469-B0F9-1FA9B9DD0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968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FD0F5-6AA4-4ABC-99FB-83EB70AC5897}" type="datetimeFigureOut">
              <a:rPr lang="zh-TW" altLang="en-US" smtClean="0"/>
              <a:t>2020/10/27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6ECC-D81F-4469-B0F9-1FA9B9DD0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3660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FD0F5-6AA4-4ABC-99FB-83EB70AC5897}" type="datetimeFigureOut">
              <a:rPr lang="zh-TW" altLang="en-US" smtClean="0"/>
              <a:t>2020/10/27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6ECC-D81F-4469-B0F9-1FA9B9DD0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9542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FD0F5-6AA4-4ABC-99FB-83EB70AC5897}" type="datetimeFigureOut">
              <a:rPr lang="zh-TW" altLang="en-US" smtClean="0"/>
              <a:t>2020/10/27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6ECC-D81F-4469-B0F9-1FA9B9DD0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2174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FD0F5-6AA4-4ABC-99FB-83EB70AC5897}" type="datetimeFigureOut">
              <a:rPr lang="zh-TW" altLang="en-US" smtClean="0"/>
              <a:t>2020/10/27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6ECC-D81F-4469-B0F9-1FA9B9DD0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7312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FD0F5-6AA4-4ABC-99FB-83EB70AC5897}" type="datetimeFigureOut">
              <a:rPr lang="zh-TW" altLang="en-US" smtClean="0"/>
              <a:t>2020/10/27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6ECC-D81F-4469-B0F9-1FA9B9DD0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078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FD0F5-6AA4-4ABC-99FB-83EB70AC5897}" type="datetimeFigureOut">
              <a:rPr lang="zh-TW" altLang="en-US" smtClean="0"/>
              <a:t>2020/10/27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36ECC-D81F-4469-B0F9-1FA9B9DD0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066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l="-709" r="20752" b="46113"/>
          <a:stretch/>
        </p:blipFill>
        <p:spPr>
          <a:xfrm>
            <a:off x="786062" y="2050809"/>
            <a:ext cx="9769644" cy="226451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45789" y="0"/>
            <a:ext cx="68260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TinkerCAD</a:t>
            </a:r>
            <a:r>
              <a:rPr lang="en-US" altLang="zh-TW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  </a:t>
            </a:r>
            <a:r>
              <a:rPr lang="zh-TW" alt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課程</a:t>
            </a:r>
            <a:r>
              <a:rPr lang="en-US" altLang="zh-TW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circuit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728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8145" y="625642"/>
            <a:ext cx="3999115" cy="5564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486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9377" y="786063"/>
            <a:ext cx="4303654" cy="5406505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7664450" y="2736850"/>
            <a:ext cx="180049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電阻越小</a:t>
            </a:r>
            <a:endParaRPr lang="en-US" altLang="zh-TW" dirty="0" smtClean="0"/>
          </a:p>
          <a:p>
            <a:r>
              <a:rPr lang="en-US" altLang="zh-TW" dirty="0"/>
              <a:t> </a:t>
            </a:r>
            <a:r>
              <a:rPr lang="en-US" altLang="zh-TW" dirty="0" smtClean="0"/>
              <a:t> </a:t>
            </a:r>
          </a:p>
          <a:p>
            <a:r>
              <a:rPr lang="zh-TW" altLang="en-US" dirty="0" smtClean="0"/>
              <a:t>電流量越大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馬達的轉速越快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6083300" y="1943100"/>
            <a:ext cx="635000" cy="13716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圓角矩形圖說文字 4"/>
          <p:cNvSpPr/>
          <p:nvPr/>
        </p:nvSpPr>
        <p:spPr>
          <a:xfrm>
            <a:off x="6985000" y="2025650"/>
            <a:ext cx="4273550" cy="495300"/>
          </a:xfrm>
          <a:prstGeom prst="wedgeRoundRectCallout">
            <a:avLst>
              <a:gd name="adj1" fmla="val -56746"/>
              <a:gd name="adj2" fmla="val 2275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電阻單位為歐姆（</a:t>
            </a:r>
            <a:r>
              <a:rPr lang="en-US" altLang="zh-TW" dirty="0" smtClean="0"/>
              <a:t>Ohm</a:t>
            </a:r>
            <a:r>
              <a:rPr lang="zh-TW" altLang="en-US" dirty="0" smtClean="0"/>
              <a:t>），符號為 </a:t>
            </a:r>
            <a:r>
              <a:rPr lang="en-US" altLang="zh-TW" dirty="0" smtClean="0"/>
              <a:t>Ω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2444750" y="3771900"/>
            <a:ext cx="1358900" cy="52705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轉速</a:t>
            </a:r>
            <a:r>
              <a:rPr lang="zh-TW" altLang="en-US" dirty="0" smtClean="0"/>
              <a:t>           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19356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27</Words>
  <Application>Microsoft Office PowerPoint</Application>
  <PresentationFormat>寬螢幕</PresentationFormat>
  <Paragraphs>8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ws</dc:creator>
  <cp:lastModifiedBy>ws</cp:lastModifiedBy>
  <cp:revision>8</cp:revision>
  <dcterms:created xsi:type="dcterms:W3CDTF">2020-10-27T05:55:47Z</dcterms:created>
  <dcterms:modified xsi:type="dcterms:W3CDTF">2020-10-27T06:08:22Z</dcterms:modified>
</cp:coreProperties>
</file>