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7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94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3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70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89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5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8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55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52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A431-A5AC-4227-8984-7DDFE7C43960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462C1-A7F2-4A16-8E60-F88605EAA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9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6219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04-05</a:t>
            </a:r>
            <a:r>
              <a:rPr lang="zh-TW" altLang="en-US" sz="4000" dirty="0"/>
              <a:t>補充：滑鼠的各種狀態</a:t>
            </a:r>
            <a:br>
              <a:rPr lang="zh-TW" altLang="en-US" sz="4000" dirty="0"/>
            </a:b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4324" y="2627870"/>
            <a:ext cx="4191206" cy="30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8448" y="1227909"/>
            <a:ext cx="6751320" cy="4879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8034" y="149995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dirty="0">
                <a:ln/>
                <a:solidFill>
                  <a:schemeClr val="accent4"/>
                </a:solidFill>
              </a:rPr>
              <a:t>滑鼠的不同狀態</a:t>
            </a:r>
          </a:p>
        </p:txBody>
      </p:sp>
    </p:spTree>
    <p:extLst>
      <p:ext uri="{BB962C8B-B14F-4D97-AF65-F5344CB8AC3E}">
        <p14:creationId xmlns:p14="http://schemas.microsoft.com/office/powerpoint/2010/main" val="315193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58" y="1973477"/>
            <a:ext cx="2400300" cy="2400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8013" y="10036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kern="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按左鍵一下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97858" y="5191551"/>
            <a:ext cx="4162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此動作代表</a:t>
            </a:r>
            <a:r>
              <a:rPr lang="zh-TW" altLang="en-US" dirty="0">
                <a:solidFill>
                  <a:srgbClr val="FF0000"/>
                </a:solidFill>
              </a:rPr>
              <a:t>準備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選定某物件。</a:t>
            </a:r>
            <a:endParaRPr lang="en-US" altLang="zh-TW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在視窗功能表的某一項按一下滑鼠左鍵一下，就會拉下選單。</a:t>
            </a:r>
            <a:br>
              <a:rPr lang="en-US" altLang="zh-TW" kern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42" y="1973477"/>
            <a:ext cx="3118185" cy="25326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09932" y="5006885"/>
            <a:ext cx="371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將滑鼠移在</a:t>
            </a:r>
            <a:r>
              <a:rPr lang="zh-TW" altLang="zh-TW" dirty="0">
                <a:solidFill>
                  <a:srgbClr val="FF0000"/>
                </a:solidFill>
              </a:rPr>
              <a:t>某個物件上</a:t>
            </a:r>
            <a:r>
              <a:rPr lang="zh-TW" altLang="zh-TW" dirty="0"/>
              <a:t>按滑鼠右鍵一下時，會顯示一個快顯功能表，此功能表會因游標所在位置或物件不同而提供不同的指令項目。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73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519" y="3493013"/>
            <a:ext cx="29985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以滑鼠左鍵拖曳：</a:t>
            </a:r>
            <a:br>
              <a:rPr lang="en-US" altLang="zh-TW" kern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按住滑鼠左鍵不放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，並移動滑鼠到目的地後再放開按鍵。</a:t>
            </a:r>
            <a:endParaRPr lang="zh-TW" altLang="en-US" dirty="0"/>
          </a:p>
        </p:txBody>
      </p:sp>
      <p:pic>
        <p:nvPicPr>
          <p:cNvPr id="3" name="圖片 2" descr="http://163.28.10.78/content/junior/computer/tp_lc/unit_99/tmt/mouse-cursor/images/mouse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8" y="1240970"/>
            <a:ext cx="1157427" cy="11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2313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59893" y="3784740"/>
            <a:ext cx="2421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當作業背景中有某個程式在執行時，會出現這個指標。</a:t>
            </a:r>
            <a:endParaRPr kumimoji="0" lang="zh-TW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圖片 6" descr="http://163.28.10.78/content/junior/computer/tp_lc/unit_99/images/tmt/mouse-cursor/7-0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5" y="1243957"/>
            <a:ext cx="1173789" cy="911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7760043" y="3623157"/>
            <a:ext cx="412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當將指標移到</a:t>
            </a:r>
            <a:endParaRPr lang="en-US" altLang="zh-TW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準備編輯文字的區域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時，滑鼠指標會變成這個「</a:t>
            </a:r>
            <a:r>
              <a:rPr lang="en-US" altLang="zh-TW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」字型，以</a:t>
            </a:r>
            <a:r>
              <a:rPr lang="zh-TW" altLang="zh-TW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準備輸入文字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pic>
        <p:nvPicPr>
          <p:cNvPr id="9" name="圖片 8" descr="http://163.28.10.78/content/junior/computer/tp_lc/unit_99/images/tmt/mouse-cursor/7-1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02" y="1098877"/>
            <a:ext cx="1071279" cy="120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8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A6C2BB3-95F2-4907-B720-2BB2FC5B0F3B}"/>
              </a:ext>
            </a:extLst>
          </p:cNvPr>
          <p:cNvSpPr/>
          <p:nvPr/>
        </p:nvSpPr>
        <p:spPr>
          <a:xfrm>
            <a:off x="1076307" y="841934"/>
            <a:ext cx="3906175" cy="2976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圖片 34" descr="http://163.28.10.78/content/junior/computer/tp_lc/unit_99/images/tmt/mouse-cursor/7-12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94" y="3499849"/>
            <a:ext cx="255373" cy="5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圖片 35" descr="http://163.28.10.78/content/junior/computer/tp_lc/unit_99/images/tmt/mouse-cursor/7-122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15" y="2051582"/>
            <a:ext cx="80433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圖片 36" descr="http://163.28.10.78/content/junior/computer/tp_lc/unit_99/images/tmt/mouse-cursor/7-123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6" y="3436150"/>
            <a:ext cx="502508" cy="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圖片 37" descr="http://163.28.10.78/content/junior/computer/tp_lc/unit_99/images/tmt/mouse-cursor/7-124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6" y="508398"/>
            <a:ext cx="567449" cy="6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90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359611" y="51723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71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zh-TW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0372" y="4884213"/>
            <a:ext cx="9638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鼠指標移到視窗的</a:t>
            </a:r>
            <a:r>
              <a:rPr lang="zh-TW" altLang="zh-TW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邊</a:t>
            </a:r>
            <a:r>
              <a:rPr lang="zh-TW" alt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緣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時就會出現，可進行</a:t>
            </a:r>
            <a:r>
              <a:rPr lang="zh-TW" altLang="zh-TW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視窗大小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調整。</a:t>
            </a:r>
            <a:endParaRPr lang="zh-TW" altLang="zh-TW" sz="5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 descr="http://163.28.10.78/content/junior/computer/tp_lc/unit_99/images/tmt/mouse-cursor/7-13.gif">
            <a:extLst>
              <a:ext uri="{FF2B5EF4-FFF2-40B4-BE49-F238E27FC236}">
                <a16:creationId xmlns:a16="http://schemas.microsoft.com/office/drawing/2014/main" id="{4626DE86-0F24-4CB2-8BF9-51B9DC2FDB35}"/>
              </a:ext>
            </a:extLst>
          </p:cNvPr>
          <p:cNvPicPr/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78" y="1973787"/>
            <a:ext cx="1017905" cy="9581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533BCDC-56FC-4A5B-944F-944714911EAF}"/>
              </a:ext>
            </a:extLst>
          </p:cNvPr>
          <p:cNvSpPr txBox="1"/>
          <p:nvPr/>
        </p:nvSpPr>
        <p:spPr>
          <a:xfrm>
            <a:off x="8753383" y="243258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如果是這個滑鼠形狀</a:t>
            </a:r>
            <a:br>
              <a:rPr lang="en-US" altLang="zh-TW" dirty="0"/>
            </a:br>
            <a:r>
              <a:rPr lang="zh-TW" altLang="en-US" dirty="0"/>
              <a:t>出現，表示可以移動</a:t>
            </a:r>
          </a:p>
        </p:txBody>
      </p:sp>
    </p:spTree>
    <p:extLst>
      <p:ext uri="{BB962C8B-B14F-4D97-AF65-F5344CB8AC3E}">
        <p14:creationId xmlns:p14="http://schemas.microsoft.com/office/powerpoint/2010/main" val="192206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0EAC673-CCEE-45DD-914C-0FADA85D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617" y="457531"/>
            <a:ext cx="6933368" cy="3498028"/>
          </a:xfrm>
          <a:prstGeom prst="rect">
            <a:avLst/>
          </a:prstGeom>
        </p:spPr>
      </p:pic>
      <p:pic>
        <p:nvPicPr>
          <p:cNvPr id="2" name="圖片 1" descr="http://163.28.10.78/content/junior/computer/tp_lc/unit_99/images/tmt/mouse-cursor/7-13.gif"/>
          <p:cNvPicPr/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3" y="3231473"/>
            <a:ext cx="1141753" cy="112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527460" y="4793840"/>
            <a:ext cx="3731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當您選取某一些「控制方塊」的「移動」功能表指令後，指標即變成這個形狀，可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上下左右的移動。</a:t>
            </a:r>
            <a:endParaRPr lang="zh-TW" altLang="zh-TW" sz="16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96100" y="5191945"/>
            <a:ext cx="45610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當看見此滑鼠指標</a:t>
            </a:r>
            <a:r>
              <a:rPr lang="en-US" altLang="zh-TW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時，通常是在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瀏覽網頁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的時候，一旦</a:t>
            </a:r>
            <a:r>
              <a:rPr lang="en-US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指標呈此一形態時，可以下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滑鼠左鍵一下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即會進入另一網頁。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圖片 4" descr="http://163.28.10.78/content/junior/computer/tp_lc/unit_99/images/tmt/mouse-cursor/7-14.gif"/>
          <p:cNvPicPr/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68" y="3084160"/>
            <a:ext cx="589619" cy="6541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圖片 6" descr="http://163.28.10.78/content/junior/computer/tp_lc/unit_99/images/tmt/mouse-cursor/7-14.gif">
            <a:extLst>
              <a:ext uri="{FF2B5EF4-FFF2-40B4-BE49-F238E27FC236}">
                <a16:creationId xmlns:a16="http://schemas.microsoft.com/office/drawing/2014/main" id="{49A0CD5F-F38C-467B-ADB1-C71C362CCB0A}"/>
              </a:ext>
            </a:extLst>
          </p:cNvPr>
          <p:cNvPicPr/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07" y="4793840"/>
            <a:ext cx="722785" cy="79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7999" y="2828836"/>
            <a:ext cx="736462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這是個</a:t>
            </a:r>
            <a:r>
              <a:rPr lang="zh-TW" altLang="zh-TW" sz="6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警告標誌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，警告您所要</a:t>
            </a:r>
            <a:r>
              <a:rPr lang="zh-TW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處理的動作不被系統允許</a:t>
            </a:r>
            <a:r>
              <a:rPr lang="zh-TW" altLang="zh-TW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，例如：當您利用滑鼠在桌面上中拖曳來搬動某個圖示或到「工作列」時，會看到這個符號出現，即表示此動作無法進行。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圖片 2" descr="http://163.28.10.78/content/junior/computer/tp_lc/unit_99/images/tmt/mouse-cursor/7-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34" y="458744"/>
            <a:ext cx="1792244" cy="179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08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305</Words>
  <Application>Microsoft Office PowerPoint</Application>
  <PresentationFormat>寬螢幕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Times New Roman</vt:lpstr>
      <vt:lpstr>Office 佈景主題</vt:lpstr>
      <vt:lpstr>04-05補充：滑鼠的各種狀態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04-05補充：滑鼠的各種狀態  </dc:title>
  <dc:creator>user</dc:creator>
  <cp:lastModifiedBy>user</cp:lastModifiedBy>
  <cp:revision>12</cp:revision>
  <dcterms:created xsi:type="dcterms:W3CDTF">2020-09-24T07:09:22Z</dcterms:created>
  <dcterms:modified xsi:type="dcterms:W3CDTF">2020-10-05T12:36:41Z</dcterms:modified>
</cp:coreProperties>
</file>