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1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8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8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9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5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2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0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5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500F-7DFD-435D-8943-90C038B0AE58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5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052512"/>
            <a:ext cx="5267325" cy="47529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873578" y="2570205"/>
            <a:ext cx="124391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3" y="911892"/>
            <a:ext cx="1985951" cy="144951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285103" y="34598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滑鼠</a:t>
            </a:r>
            <a:r>
              <a:rPr lang="en-US" altLang="zh-TW" dirty="0"/>
              <a:t>—</a:t>
            </a:r>
            <a:r>
              <a:rPr lang="zh-TW" altLang="en-US" dirty="0">
                <a:solidFill>
                  <a:srgbClr val="FF0000"/>
                </a:solidFill>
              </a:rPr>
              <a:t>右鍵</a:t>
            </a:r>
          </a:p>
        </p:txBody>
      </p:sp>
    </p:spTree>
    <p:extLst>
      <p:ext uri="{BB962C8B-B14F-4D97-AF65-F5344CB8AC3E}">
        <p14:creationId xmlns:p14="http://schemas.microsoft.com/office/powerpoint/2010/main" val="39582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正確的樣子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點一下，左手按</a:t>
            </a:r>
            <a:r>
              <a:rPr lang="en-US" altLang="zh-TW" dirty="0"/>
              <a:t>enter(</a:t>
            </a:r>
            <a:r>
              <a:rPr lang="zh-TW" altLang="en-US" dirty="0"/>
              <a:t>表示</a:t>
            </a:r>
            <a:r>
              <a:rPr lang="zh-TW" altLang="en-US" dirty="0">
                <a:solidFill>
                  <a:srgbClr val="FF0000"/>
                </a:solidFill>
              </a:rPr>
              <a:t>打開資料夾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5" y="2194976"/>
            <a:ext cx="2964978" cy="2964978"/>
          </a:xfrm>
          <a:prstGeom prst="rect">
            <a:avLst/>
          </a:prstGeom>
        </p:spPr>
      </p:pic>
      <p:sp>
        <p:nvSpPr>
          <p:cNvPr id="5" name="向上箭號 4"/>
          <p:cNvSpPr/>
          <p:nvPr/>
        </p:nvSpPr>
        <p:spPr>
          <a:xfrm rot="18729788">
            <a:off x="2752117" y="3401259"/>
            <a:ext cx="1939867" cy="2596128"/>
          </a:xfrm>
          <a:custGeom>
            <a:avLst/>
            <a:gdLst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57103 w 2228410"/>
              <a:gd name="connsiteY6" fmla="*/ 1436433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49427 w 2228410"/>
              <a:gd name="connsiteY3" fmla="*/ 1289544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410" h="3533494">
                <a:moveTo>
                  <a:pt x="0" y="1436433"/>
                </a:moveTo>
                <a:lnTo>
                  <a:pt x="1114205" y="0"/>
                </a:lnTo>
                <a:lnTo>
                  <a:pt x="2228410" y="1436433"/>
                </a:lnTo>
                <a:lnTo>
                  <a:pt x="1649427" y="1289544"/>
                </a:lnTo>
                <a:lnTo>
                  <a:pt x="1671308" y="3533494"/>
                </a:lnTo>
                <a:lnTo>
                  <a:pt x="557103" y="3533494"/>
                </a:lnTo>
                <a:cubicBezTo>
                  <a:pt x="554649" y="2766310"/>
                  <a:pt x="552194" y="1999126"/>
                  <a:pt x="549740" y="1231942"/>
                </a:cubicBezTo>
                <a:lnTo>
                  <a:pt x="0" y="143643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86" y="2388972"/>
            <a:ext cx="5152402" cy="41657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75815" y="422794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裡面空空的，現在在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桌面</a:t>
            </a:r>
            <a:r>
              <a:rPr lang="zh-TW" altLang="en-US" dirty="0"/>
              <a:t>的</a:t>
            </a:r>
            <a:r>
              <a:rPr lang="en-US" altLang="zh-TW" dirty="0"/>
              <a:t>【</a:t>
            </a:r>
            <a:r>
              <a:rPr lang="zh-TW" altLang="en-US" dirty="0">
                <a:solidFill>
                  <a:srgbClr val="FF0000"/>
                </a:solidFill>
              </a:rPr>
              <a:t>程式</a:t>
            </a:r>
            <a:r>
              <a:rPr lang="en-US" altLang="zh-TW" dirty="0"/>
              <a:t>】</a:t>
            </a:r>
            <a:r>
              <a:rPr lang="zh-TW" altLang="en-US" dirty="0"/>
              <a:t>資料夾</a:t>
            </a:r>
          </a:p>
        </p:txBody>
      </p:sp>
      <p:sp>
        <p:nvSpPr>
          <p:cNvPr id="8" name="橢圓 7"/>
          <p:cNvSpPr/>
          <p:nvPr/>
        </p:nvSpPr>
        <p:spPr>
          <a:xfrm>
            <a:off x="6853881" y="2891481"/>
            <a:ext cx="864973" cy="329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53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如何按，</a:t>
            </a:r>
            <a:r>
              <a:rPr lang="en-US" altLang="zh-TW" dirty="0"/>
              <a:t>(</a:t>
            </a:r>
            <a:r>
              <a:rPr lang="zh-TW" altLang="en-US" dirty="0"/>
              <a:t>大逗號</a:t>
            </a:r>
            <a:r>
              <a:rPr lang="en-US" altLang="zh-TW" dirty="0"/>
              <a:t>)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左手壓</a:t>
            </a:r>
            <a:r>
              <a:rPr lang="en-US" altLang="zh-TW" dirty="0" err="1">
                <a:solidFill>
                  <a:srgbClr val="FF0000"/>
                </a:solidFill>
              </a:rPr>
              <a:t>Ctrl+Alt</a:t>
            </a:r>
            <a:r>
              <a:rPr lang="zh-TW" altLang="en-US" dirty="0">
                <a:solidFill>
                  <a:srgbClr val="00B050"/>
                </a:solidFill>
              </a:rPr>
              <a:t>不放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右手點一下</a:t>
            </a:r>
            <a:r>
              <a:rPr lang="en-US" altLang="zh-TW" dirty="0"/>
              <a:t>【</a:t>
            </a:r>
            <a:r>
              <a:rPr lang="zh-TW" altLang="en-US" dirty="0"/>
              <a:t>小逗號</a:t>
            </a:r>
            <a:r>
              <a:rPr lang="en-US" altLang="zh-TW" dirty="0"/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2"/>
          <a:stretch/>
        </p:blipFill>
        <p:spPr>
          <a:xfrm>
            <a:off x="1253256" y="3203272"/>
            <a:ext cx="4347444" cy="317068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20607" y="5384348"/>
            <a:ext cx="826477" cy="668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35296" y="5366605"/>
            <a:ext cx="791308" cy="646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6" y="3203272"/>
            <a:ext cx="4779947" cy="320192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863307" y="4965456"/>
            <a:ext cx="933147" cy="802298"/>
            <a:chOff x="6207369" y="4976446"/>
            <a:chExt cx="1077197" cy="912200"/>
          </a:xfrm>
        </p:grpSpPr>
        <p:sp>
          <p:nvSpPr>
            <p:cNvPr id="12" name="矩形 11"/>
            <p:cNvSpPr/>
            <p:nvPr/>
          </p:nvSpPr>
          <p:spPr>
            <a:xfrm>
              <a:off x="6609686" y="4976446"/>
              <a:ext cx="246185" cy="91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07369" y="5328138"/>
              <a:ext cx="1077197" cy="2373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橢圓 14"/>
          <p:cNvSpPr/>
          <p:nvPr/>
        </p:nvSpPr>
        <p:spPr>
          <a:xfrm>
            <a:off x="8379069" y="5161085"/>
            <a:ext cx="650631" cy="606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6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400"/>
            <a:ext cx="10712816" cy="60259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56641"/>
            <a:ext cx="12605856" cy="709079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7708" y="0"/>
            <a:ext cx="1252151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檔案</a:t>
            </a:r>
          </a:p>
        </p:txBody>
      </p:sp>
      <p:sp>
        <p:nvSpPr>
          <p:cNvPr id="7" name="橢圓 6"/>
          <p:cNvSpPr/>
          <p:nvPr/>
        </p:nvSpPr>
        <p:spPr>
          <a:xfrm>
            <a:off x="72714" y="1359243"/>
            <a:ext cx="1932170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另存新檔</a:t>
            </a:r>
          </a:p>
        </p:txBody>
      </p:sp>
      <p:sp>
        <p:nvSpPr>
          <p:cNvPr id="8" name="橢圓 7"/>
          <p:cNvSpPr/>
          <p:nvPr/>
        </p:nvSpPr>
        <p:spPr>
          <a:xfrm>
            <a:off x="3171568" y="135924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96217" y="32043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34xx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0334368" y="4011826"/>
            <a:ext cx="667264" cy="35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50805" y="1269028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571356" y="2709039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332969" y="3459891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如何上傳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up</a:t>
            </a:r>
            <a:r>
              <a:rPr lang="en-US" altLang="zh-TW" dirty="0"/>
              <a:t>load)</a:t>
            </a:r>
            <a:r>
              <a:rPr lang="zh-TW" altLang="en-US" dirty="0"/>
              <a:t>檔案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給前面的電腦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" y="1772010"/>
            <a:ext cx="10014627" cy="149589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570206" y="2001794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46206" y="2825578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38" y="3776110"/>
            <a:ext cx="9892391" cy="252583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0686536" y="387178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543244" y="3796212"/>
            <a:ext cx="3648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</a:rPr>
              <a:t>upload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11907" y="1471724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0071366" y="359581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12607" y="269410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r>
              <a:rPr lang="zh-TW" altLang="en-US" dirty="0"/>
              <a:t>選擇檔案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zh-TW" altLang="en-US" dirty="0">
                <a:sym typeface="Wingdings" panose="05000000000000000000" pitchFamily="2" charset="2"/>
              </a:rPr>
              <a:t>桌面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zh-TW" altLang="en-US" dirty="0">
                <a:sym typeface="Wingdings" panose="05000000000000000000" pitchFamily="2" charset="2"/>
              </a:rPr>
              <a:t>選自己的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學號</a:t>
            </a:r>
            <a:r>
              <a:rPr lang="en-US" altLang="zh-TW" dirty="0">
                <a:sym typeface="Wingdings" panose="05000000000000000000" pitchFamily="2" charset="2"/>
              </a:rPr>
              <a:t>3XXX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zh-TW" altLang="en-US" dirty="0">
                <a:sym typeface="Wingdings" panose="05000000000000000000" pitchFamily="2" charset="2"/>
              </a:rPr>
              <a:t>開啟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5</a:t>
            </a:r>
            <a:r>
              <a:rPr lang="en-US" altLang="zh-TW" dirty="0">
                <a:sym typeface="Wingdings" panose="05000000000000000000" pitchFamily="2" charset="2"/>
              </a:rPr>
              <a:t> upload files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7" y="1824498"/>
            <a:ext cx="10770371" cy="473956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128584" y="2982097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70854" y="3393989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62368" y="3468130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004854" y="608776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95416" y="2430162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470887" y="2823175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69925" y="299151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738054" y="553582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61817" y="4673690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195416" y="482020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0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成功的畫面</a:t>
            </a:r>
            <a:r>
              <a:rPr lang="en-US" altLang="zh-TW" dirty="0">
                <a:solidFill>
                  <a:srgbClr val="FF0000"/>
                </a:solidFill>
              </a:rPr>
              <a:t>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681" y="2528652"/>
            <a:ext cx="6605867" cy="2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如何貼上</a:t>
            </a:r>
            <a:r>
              <a:rPr lang="en-US" altLang="zh-TW" dirty="0"/>
              <a:t>【</a:t>
            </a:r>
            <a:r>
              <a:rPr lang="zh-TW" altLang="en-US" dirty="0"/>
              <a:t>文字</a:t>
            </a:r>
            <a:r>
              <a:rPr lang="en-US" altLang="zh-TW" dirty="0"/>
              <a:t>】?  </a:t>
            </a:r>
            <a:r>
              <a:rPr lang="en-US" altLang="zh-TW" dirty="0" err="1"/>
              <a:t>Ctrl+V</a:t>
            </a:r>
            <a:r>
              <a:rPr lang="en-US" altLang="zh-TW" dirty="0"/>
              <a:t> </a:t>
            </a:r>
            <a:r>
              <a:rPr lang="zh-TW" altLang="en-US" dirty="0"/>
              <a:t>怎麼按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2" y="2182791"/>
            <a:ext cx="3535205" cy="26514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8" y="2042984"/>
            <a:ext cx="4217772" cy="316332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861751" y="4172337"/>
            <a:ext cx="840259" cy="685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259331" y="3624649"/>
            <a:ext cx="362464" cy="452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70978" y="4936178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輕點一下 </a:t>
            </a:r>
            <a:r>
              <a:rPr lang="en-US" altLang="zh-TW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9277" y="5339832"/>
            <a:ext cx="465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1.Ctrl 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壓著不放</a:t>
            </a:r>
          </a:p>
        </p:txBody>
      </p:sp>
    </p:spTree>
    <p:extLst>
      <p:ext uri="{BB962C8B-B14F-4D97-AF65-F5344CB8AC3E}">
        <p14:creationId xmlns:p14="http://schemas.microsoft.com/office/powerpoint/2010/main" val="101276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如何按  </a:t>
            </a:r>
            <a:r>
              <a:rPr lang="en-US" altLang="zh-TW" dirty="0">
                <a:solidFill>
                  <a:srgbClr val="FF0000"/>
                </a:solidFill>
              </a:rPr>
              <a:t>Ctrl + V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Ctrl_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9261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</a:t>
            </a:r>
            <a:r>
              <a:rPr lang="en-US" altLang="zh-TW" dirty="0"/>
              <a:t>【</a:t>
            </a:r>
            <a:r>
              <a:rPr lang="zh-TW" altLang="en-US" dirty="0"/>
              <a:t>程式</a:t>
            </a:r>
            <a:r>
              <a:rPr lang="en-US" altLang="zh-TW" dirty="0"/>
              <a:t>】</a:t>
            </a:r>
            <a:r>
              <a:rPr lang="zh-TW" altLang="en-US" dirty="0"/>
              <a:t>兩個字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28CC59-BEAD-49B9-B2A2-4878779438A3}"/>
              </a:ext>
            </a:extLst>
          </p:cNvPr>
          <p:cNvSpPr txBox="1"/>
          <p:nvPr/>
        </p:nvSpPr>
        <p:spPr>
          <a:xfrm>
            <a:off x="5992427" y="2965142"/>
            <a:ext cx="46075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當將指標移到準備編輯文字的區域時，</a:t>
            </a:r>
            <a:endParaRPr lang="en-US" altLang="zh-TW" dirty="0"/>
          </a:p>
          <a:p>
            <a:r>
              <a:rPr lang="zh-TW" altLang="zh-TW" dirty="0"/>
              <a:t>滑鼠指標會變成這個</a:t>
            </a:r>
            <a:r>
              <a:rPr lang="zh-TW" altLang="zh-TW" dirty="0">
                <a:highlight>
                  <a:srgbClr val="FFFF00"/>
                </a:highlight>
              </a:rPr>
              <a:t>「</a:t>
            </a:r>
            <a:r>
              <a:rPr lang="az-Cyrl-AZ" altLang="zh-TW" sz="4000" b="1" dirty="0">
                <a:highlight>
                  <a:srgbClr val="FFFF00"/>
                </a:highlight>
                <a:latin typeface="MS Mincho" panose="02020609040205080304" pitchFamily="49" charset="-128"/>
                <a:ea typeface="MS Mincho" panose="02020609040205080304" pitchFamily="49" charset="-128"/>
              </a:rPr>
              <a:t>І</a:t>
            </a:r>
            <a:r>
              <a:rPr lang="zh-TW" altLang="zh-TW" dirty="0">
                <a:highlight>
                  <a:srgbClr val="FFFF00"/>
                </a:highlight>
              </a:rPr>
              <a:t>」</a:t>
            </a:r>
            <a:r>
              <a:rPr lang="zh-TW" altLang="zh-TW" dirty="0"/>
              <a:t>字型，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以</a:t>
            </a:r>
            <a:r>
              <a:rPr lang="zh-TW" altLang="zh-TW" dirty="0">
                <a:highlight>
                  <a:srgbClr val="FFFF00"/>
                </a:highlight>
              </a:rPr>
              <a:t>準備輸入文字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但除非必要</a:t>
            </a:r>
            <a:r>
              <a:rPr lang="en-US" altLang="zh-TW" dirty="0"/>
              <a:t>,</a:t>
            </a:r>
            <a:r>
              <a:rPr lang="zh-TW" altLang="en-US" dirty="0"/>
              <a:t>不然</a:t>
            </a:r>
            <a:r>
              <a:rPr lang="en-US" altLang="zh-TW" dirty="0"/>
              <a:t>,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滑鼠放外面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,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不要動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9FBDF0-264C-418F-B21F-CB12ED71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43" y="2306036"/>
            <a:ext cx="3364657" cy="29440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ADD9136-B7B0-4228-B153-A48868C928D5}"/>
              </a:ext>
            </a:extLst>
          </p:cNvPr>
          <p:cNvSpPr/>
          <p:nvPr/>
        </p:nvSpPr>
        <p:spPr>
          <a:xfrm>
            <a:off x="2654423" y="3684490"/>
            <a:ext cx="1012054" cy="1011798"/>
          </a:xfrm>
          <a:prstGeom prst="rect">
            <a:avLst/>
          </a:prstGeom>
          <a:solidFill>
            <a:srgbClr val="001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856D35-ABEF-4F21-BDE5-C414D1E9B758}"/>
              </a:ext>
            </a:extLst>
          </p:cNvPr>
          <p:cNvSpPr txBox="1"/>
          <p:nvPr/>
        </p:nvSpPr>
        <p:spPr>
          <a:xfrm>
            <a:off x="2339265" y="2965142"/>
            <a:ext cx="82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altLang="zh-TW" sz="6600" dirty="0">
                <a:highlight>
                  <a:srgbClr val="FFFF00"/>
                </a:highlight>
                <a:latin typeface="MS Mincho" panose="02020609040205080304" pitchFamily="49" charset="-128"/>
                <a:ea typeface="MS Mincho" panose="02020609040205080304" pitchFamily="49" charset="-128"/>
              </a:rPr>
              <a:t>І</a:t>
            </a:r>
            <a:endParaRPr lang="zh-TW" altLang="en-US" sz="6600" dirty="0">
              <a:highlight>
                <a:srgbClr val="FFFF00"/>
              </a:highlight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2CC95294-5CC6-4E23-B5B3-54F838FB5446}"/>
              </a:ext>
            </a:extLst>
          </p:cNvPr>
          <p:cNvSpPr/>
          <p:nvPr/>
        </p:nvSpPr>
        <p:spPr>
          <a:xfrm rot="13871321">
            <a:off x="2935579" y="3885801"/>
            <a:ext cx="727969" cy="461639"/>
          </a:xfrm>
          <a:prstGeom prst="rightArrow">
            <a:avLst>
              <a:gd name="adj1" fmla="val 33777"/>
              <a:gd name="adj2" fmla="val 7879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34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換桌面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938" y="1690688"/>
            <a:ext cx="7728826" cy="435133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883243" y="1837038"/>
            <a:ext cx="2965622" cy="1235676"/>
          </a:xfrm>
          <a:prstGeom prst="wedgeRoundRectCallout">
            <a:avLst>
              <a:gd name="adj1" fmla="val -73611"/>
              <a:gd name="adj2" fmla="val -24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反白</a:t>
            </a:r>
            <a:r>
              <a:rPr lang="en-US" altLang="zh-TW" dirty="0"/>
              <a:t>(</a:t>
            </a:r>
            <a:r>
              <a:rPr lang="zh-TW" altLang="en-US" dirty="0"/>
              <a:t>黑字變白字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2224216" y="2191265"/>
            <a:ext cx="5848865" cy="2907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8073081" y="4930346"/>
            <a:ext cx="1639330" cy="601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899675" y="2987871"/>
            <a:ext cx="7697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>
                <a:solidFill>
                  <a:srgbClr val="FF0000"/>
                </a:solidFill>
              </a:rPr>
              <a:t>X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      選字</a:t>
            </a:r>
            <a:r>
              <a:rPr lang="en-US" altLang="zh-TW" dirty="0"/>
              <a:t>(</a:t>
            </a:r>
            <a:r>
              <a:rPr lang="zh-TW" altLang="en-US" dirty="0"/>
              <a:t>不可</a:t>
            </a:r>
            <a:r>
              <a:rPr lang="zh-TW" altLang="en-US" dirty="0">
                <a:solidFill>
                  <a:srgbClr val="FF0000"/>
                </a:solidFill>
              </a:rPr>
              <a:t>動滑鼠</a:t>
            </a:r>
            <a:r>
              <a:rPr lang="en-US" altLang="zh-TW" dirty="0"/>
              <a:t>,</a:t>
            </a:r>
            <a:r>
              <a:rPr lang="zh-TW" altLang="en-US" dirty="0"/>
              <a:t>電腦以為</a:t>
            </a:r>
            <a:r>
              <a:rPr lang="zh-TW" altLang="en-US" dirty="0">
                <a:solidFill>
                  <a:srgbClr val="FF0000"/>
                </a:solidFill>
              </a:rPr>
              <a:t>你不打字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6" y="2239814"/>
            <a:ext cx="3852311" cy="2805342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3110120" y="5244174"/>
            <a:ext cx="486032" cy="700216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894114" y="741114"/>
            <a:ext cx="420" cy="573583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再按      選字，跳到第</a:t>
            </a:r>
            <a:r>
              <a:rPr lang="en-US" altLang="zh-TW" dirty="0"/>
              <a:t>3</a:t>
            </a:r>
            <a:r>
              <a:rPr lang="zh-TW" altLang="en-US" dirty="0"/>
              <a:t>個字後，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383" y="1865418"/>
            <a:ext cx="3118174" cy="4992582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240555" y="1690688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要按什麼？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讓電腦知道你確定了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53" y="4457019"/>
            <a:ext cx="1524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再按      選字，跳到第</a:t>
            </a:r>
            <a:r>
              <a:rPr lang="en-US" altLang="zh-TW" dirty="0"/>
              <a:t>3</a:t>
            </a:r>
            <a:r>
              <a:rPr lang="zh-TW" altLang="en-US" dirty="0"/>
              <a:t>個字後，</a:t>
            </a:r>
          </a:p>
        </p:txBody>
      </p:sp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752530" y="2493120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再按什麼？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讓電腦知道你確定了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8" y="1867158"/>
            <a:ext cx="2463472" cy="19553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03" y="1494306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請問要按</a:t>
            </a:r>
            <a:r>
              <a:rPr lang="en-US" altLang="zh-TW" dirty="0"/>
              <a:t>Enter  </a:t>
            </a:r>
            <a:r>
              <a:rPr lang="zh-TW" altLang="en-US" dirty="0"/>
              <a:t>？  還是繼續打字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4" y="3043187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然後呢</a:t>
            </a:r>
            <a:r>
              <a:rPr lang="en-US" altLang="zh-TW" dirty="0"/>
              <a:t>?    </a:t>
            </a:r>
            <a:r>
              <a:rPr lang="zh-TW" altLang="en-US" dirty="0"/>
              <a:t>如何告訴電腦我選好了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68" y="2227703"/>
            <a:ext cx="3436874" cy="34672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20" y="2189404"/>
            <a:ext cx="5228161" cy="3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我真的輸入完成的樣子</a:t>
            </a:r>
            <a:r>
              <a:rPr lang="en-US" altLang="zh-TW" dirty="0"/>
              <a:t>????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286</Words>
  <Application>Microsoft Office PowerPoint</Application>
  <PresentationFormat>寬螢幕</PresentationFormat>
  <Paragraphs>54</Paragraphs>
  <Slides>18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MS Mincho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輸入【程式】兩個字</vt:lpstr>
      <vt:lpstr>換桌面</vt:lpstr>
      <vt:lpstr>按      選字(不可動滑鼠,電腦以為你不打字)</vt:lpstr>
      <vt:lpstr>再按      選字，跳到第3個字後，</vt:lpstr>
      <vt:lpstr>再按      選字，跳到第3個字後，</vt:lpstr>
      <vt:lpstr>請問要按Enter  ？  還是繼續打字?</vt:lpstr>
      <vt:lpstr>然後呢?    如何告訴電腦我選好了?</vt:lpstr>
      <vt:lpstr>我真的輸入完成的樣子????</vt:lpstr>
      <vt:lpstr>正確的樣子</vt:lpstr>
      <vt:lpstr>點一下，左手按enter(表示打開資料夾)</vt:lpstr>
      <vt:lpstr>如何按，(大逗號)？ 左手壓Ctrl+Alt不放，右手點一下【小逗號】</vt:lpstr>
      <vt:lpstr>PowerPoint 簡報</vt:lpstr>
      <vt:lpstr>如何上傳(upload)檔案給前面的電腦</vt:lpstr>
      <vt:lpstr>1選擇檔案2桌面3選自己的學號3XXX 4開啟 5 upload files</vt:lpstr>
      <vt:lpstr>成功的畫面OK</vt:lpstr>
      <vt:lpstr>如何貼上【文字】?  Ctrl+V 怎麼按</vt:lpstr>
      <vt:lpstr>如何按  Ctrl + 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32</cp:revision>
  <dcterms:created xsi:type="dcterms:W3CDTF">2019-11-11T02:35:27Z</dcterms:created>
  <dcterms:modified xsi:type="dcterms:W3CDTF">2020-10-05T12:22:15Z</dcterms:modified>
</cp:coreProperties>
</file>