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7" r:id="rId9"/>
    <p:sldId id="268" r:id="rId10"/>
    <p:sldId id="261" r:id="rId11"/>
    <p:sldId id="262" r:id="rId12"/>
    <p:sldId id="263" r:id="rId13"/>
    <p:sldId id="264" r:id="rId14"/>
    <p:sldId id="273" r:id="rId15"/>
    <p:sldId id="274" r:id="rId16"/>
    <p:sldId id="275" r:id="rId17"/>
    <p:sldId id="269" r:id="rId18"/>
    <p:sldId id="272" r:id="rId19"/>
    <p:sldId id="270" r:id="rId20"/>
    <p:sldId id="271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20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15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64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5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67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2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2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23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25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75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BC4-6F35-4E2F-A8EC-936BDE2358D2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2E3B-9611-49AF-9F48-77FBBC864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73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</a:t>
            </a:r>
            <a:r>
              <a:rPr lang="zh-TW" altLang="en-US" dirty="0">
                <a:solidFill>
                  <a:srgbClr val="FF0000"/>
                </a:solidFill>
              </a:rPr>
              <a:t>點一下</a:t>
            </a:r>
            <a:r>
              <a:rPr lang="zh-TW" altLang="en-US" dirty="0"/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507003" y="1584224"/>
            <a:ext cx="2731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Wingdings" panose="05000000000000000000" pitchFamily="2" charset="2"/>
              </a:rPr>
              <a:t>點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Wingdings" panose="05000000000000000000" pitchFamily="2" charset="2"/>
              </a:rPr>
              <a:t>0.2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Wingdings" panose="05000000000000000000" pitchFamily="2" charset="2"/>
              </a:rPr>
              <a:t>秒</a:t>
            </a:r>
            <a:endParaRPr lang="zh-TW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6907378" y="1423082"/>
            <a:ext cx="4378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Wingdings" panose="05000000000000000000" pitchFamily="2" charset="2"/>
              </a:rPr>
              <a:t>壓著左鍵不放</a:t>
            </a:r>
            <a:endParaRPr lang="en-US" altLang="zh-TW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Wingdings" panose="05000000000000000000" pitchFamily="2" charset="2"/>
              </a:rPr>
              <a:t>到結束才放掉</a:t>
            </a:r>
            <a:endParaRPr lang="zh-TW" altLang="en-US" sz="5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49" y="2909787"/>
            <a:ext cx="2781610" cy="205762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507892" y="365125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什麼是滑鼠</a:t>
            </a:r>
            <a:r>
              <a:rPr lang="zh-TW" altLang="en-US" sz="4000" dirty="0">
                <a:solidFill>
                  <a:srgbClr val="FF0000"/>
                </a:solidFill>
              </a:rPr>
              <a:t>拖</a:t>
            </a:r>
            <a:r>
              <a:rPr lang="zh-TW" altLang="en-US" sz="4000" dirty="0"/>
              <a:t>？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93" y="3688094"/>
            <a:ext cx="1356162" cy="1003188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>
            <a:off x="6689124" y="3353545"/>
            <a:ext cx="3220995" cy="101647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90" y="3753408"/>
            <a:ext cx="1356162" cy="10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3" y="1212077"/>
            <a:ext cx="8453308" cy="385187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79261" y="57702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不可以按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416" y="5848393"/>
            <a:ext cx="1628775" cy="295275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7961388" y="5766164"/>
            <a:ext cx="328834" cy="3775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687330" y="313801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可怕的後果，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拉了一條長長的線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又無法按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261" y="3966390"/>
            <a:ext cx="818866" cy="5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7290486" y="2520778"/>
            <a:ext cx="2677298" cy="2059460"/>
          </a:xfrm>
          <a:custGeom>
            <a:avLst/>
            <a:gdLst>
              <a:gd name="connsiteX0" fmla="*/ 1252152 w 2677298"/>
              <a:gd name="connsiteY0" fmla="*/ 304800 h 2059460"/>
              <a:gd name="connsiteX1" fmla="*/ 0 w 2677298"/>
              <a:gd name="connsiteY1" fmla="*/ 2059460 h 2059460"/>
              <a:gd name="connsiteX2" fmla="*/ 2677298 w 2677298"/>
              <a:gd name="connsiteY2" fmla="*/ 1968844 h 2059460"/>
              <a:gd name="connsiteX3" fmla="*/ 1342768 w 2677298"/>
              <a:gd name="connsiteY3" fmla="*/ 395417 h 2059460"/>
              <a:gd name="connsiteX4" fmla="*/ 2413687 w 2677298"/>
              <a:gd name="connsiteY4" fmla="*/ 0 h 20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298" h="2059460">
                <a:moveTo>
                  <a:pt x="1252152" y="304800"/>
                </a:moveTo>
                <a:lnTo>
                  <a:pt x="0" y="2059460"/>
                </a:lnTo>
                <a:lnTo>
                  <a:pt x="2677298" y="1968844"/>
                </a:lnTo>
                <a:lnTo>
                  <a:pt x="1342768" y="395417"/>
                </a:lnTo>
                <a:lnTo>
                  <a:pt x="241368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06064" y="178543"/>
            <a:ext cx="50335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按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ESC</a:t>
            </a:r>
          </a:p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重畫一次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8513163" y="2734811"/>
            <a:ext cx="328834" cy="377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形圖說文字 13"/>
          <p:cNvSpPr/>
          <p:nvPr/>
        </p:nvSpPr>
        <p:spPr>
          <a:xfrm>
            <a:off x="10240841" y="3343158"/>
            <a:ext cx="1495357" cy="973123"/>
          </a:xfrm>
          <a:prstGeom prst="wedgeEllipseCallout">
            <a:avLst>
              <a:gd name="adj1" fmla="val -80299"/>
              <a:gd name="adj2" fmla="val -128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按</a:t>
            </a:r>
            <a:r>
              <a:rPr lang="en-US" altLang="zh-TW" dirty="0">
                <a:solidFill>
                  <a:srgbClr val="FF0000"/>
                </a:solidFill>
              </a:rPr>
              <a:t>ESC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停止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925423" y="31225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+mn-ea"/>
              </a:rPr>
              <a:t>一定記得畫錯時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16" y="5848393"/>
            <a:ext cx="1628775" cy="295275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6858418" y="53270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不可以按</a:t>
            </a:r>
          </a:p>
        </p:txBody>
      </p:sp>
      <p:sp>
        <p:nvSpPr>
          <p:cNvPr id="27" name="橢圓 26"/>
          <p:cNvSpPr/>
          <p:nvPr/>
        </p:nvSpPr>
        <p:spPr>
          <a:xfrm>
            <a:off x="7961388" y="5766164"/>
            <a:ext cx="328834" cy="3775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023286" y="266905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>
            <a:off x="922638" y="1020144"/>
            <a:ext cx="1935892" cy="11875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>
            <a:off x="428368" y="4003589"/>
            <a:ext cx="2430162" cy="947352"/>
          </a:xfrm>
          <a:custGeom>
            <a:avLst/>
            <a:gdLst>
              <a:gd name="connsiteX0" fmla="*/ 543697 w 2430162"/>
              <a:gd name="connsiteY0" fmla="*/ 0 h 947352"/>
              <a:gd name="connsiteX1" fmla="*/ 0 w 2430162"/>
              <a:gd name="connsiteY1" fmla="*/ 947352 h 947352"/>
              <a:gd name="connsiteX2" fmla="*/ 2430162 w 2430162"/>
              <a:gd name="connsiteY2" fmla="*/ 922638 h 947352"/>
              <a:gd name="connsiteX3" fmla="*/ 543697 w 2430162"/>
              <a:gd name="connsiteY3" fmla="*/ 0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2" h="947352">
                <a:moveTo>
                  <a:pt x="543697" y="0"/>
                </a:moveTo>
                <a:lnTo>
                  <a:pt x="0" y="947352"/>
                </a:lnTo>
                <a:lnTo>
                  <a:pt x="2430162" y="922638"/>
                </a:lnTo>
                <a:lnTo>
                  <a:pt x="54369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>
            <a:off x="4451350" y="2292350"/>
            <a:ext cx="1739900" cy="666750"/>
          </a:xfrm>
          <a:custGeom>
            <a:avLst/>
            <a:gdLst>
              <a:gd name="connsiteX0" fmla="*/ 558800 w 1739900"/>
              <a:gd name="connsiteY0" fmla="*/ 0 h 666750"/>
              <a:gd name="connsiteX1" fmla="*/ 0 w 1739900"/>
              <a:gd name="connsiteY1" fmla="*/ 596900 h 666750"/>
              <a:gd name="connsiteX2" fmla="*/ 1739900 w 1739900"/>
              <a:gd name="connsiteY2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666750">
                <a:moveTo>
                  <a:pt x="558800" y="0"/>
                </a:moveTo>
                <a:lnTo>
                  <a:pt x="0" y="596900"/>
                </a:lnTo>
                <a:lnTo>
                  <a:pt x="1739900" y="6667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622800" y="3492500"/>
            <a:ext cx="1987550" cy="1085850"/>
          </a:xfrm>
          <a:custGeom>
            <a:avLst/>
            <a:gdLst>
              <a:gd name="connsiteX0" fmla="*/ 869950 w 1987550"/>
              <a:gd name="connsiteY0" fmla="*/ 133350 h 1085850"/>
              <a:gd name="connsiteX1" fmla="*/ 0 w 1987550"/>
              <a:gd name="connsiteY1" fmla="*/ 977900 h 1085850"/>
              <a:gd name="connsiteX2" fmla="*/ 1987550 w 1987550"/>
              <a:gd name="connsiteY2" fmla="*/ 1085850 h 1085850"/>
              <a:gd name="connsiteX3" fmla="*/ 1435100 w 198755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550" h="1085850">
                <a:moveTo>
                  <a:pt x="869950" y="133350"/>
                </a:moveTo>
                <a:lnTo>
                  <a:pt x="0" y="977900"/>
                </a:lnTo>
                <a:lnTo>
                  <a:pt x="1987550" y="1085850"/>
                </a:lnTo>
                <a:lnTo>
                  <a:pt x="14351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99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962" y="11312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如何修改呢</a:t>
            </a:r>
            <a:r>
              <a:rPr lang="en-US" altLang="zh-TW" dirty="0"/>
              <a:t>?(</a:t>
            </a:r>
            <a:r>
              <a:rPr lang="zh-TW" altLang="en-US" dirty="0"/>
              <a:t>方法兩種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最快是按</a:t>
            </a:r>
            <a:r>
              <a:rPr lang="en-US" altLang="zh-TW" dirty="0">
                <a:solidFill>
                  <a:srgbClr val="FF0000"/>
                </a:solidFill>
              </a:rPr>
              <a:t>DEL </a:t>
            </a:r>
            <a:r>
              <a:rPr lang="zh-TW" altLang="en-US" dirty="0">
                <a:solidFill>
                  <a:srgbClr val="FF0000"/>
                </a:solidFill>
              </a:rPr>
              <a:t>刪除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再重畫</a:t>
            </a:r>
            <a:br>
              <a:rPr lang="en-US" altLang="zh-TW" dirty="0">
                <a:sym typeface="Wingdings" panose="05000000000000000000" pitchFamily="2" charset="2"/>
              </a:rPr>
            </a:br>
            <a:br>
              <a:rPr lang="en-US" altLang="zh-TW" dirty="0">
                <a:sym typeface="Wingdings" panose="05000000000000000000" pitchFamily="2" charset="2"/>
              </a:rPr>
            </a:br>
            <a:endParaRPr lang="zh-TW" altLang="en-US" dirty="0"/>
          </a:p>
        </p:txBody>
      </p:sp>
      <p:sp>
        <p:nvSpPr>
          <p:cNvPr id="4" name="手繪多邊形 3"/>
          <p:cNvSpPr/>
          <p:nvPr/>
        </p:nvSpPr>
        <p:spPr>
          <a:xfrm>
            <a:off x="3805881" y="2710248"/>
            <a:ext cx="2677298" cy="2059460"/>
          </a:xfrm>
          <a:custGeom>
            <a:avLst/>
            <a:gdLst>
              <a:gd name="connsiteX0" fmla="*/ 1252152 w 2677298"/>
              <a:gd name="connsiteY0" fmla="*/ 304800 h 2059460"/>
              <a:gd name="connsiteX1" fmla="*/ 0 w 2677298"/>
              <a:gd name="connsiteY1" fmla="*/ 2059460 h 2059460"/>
              <a:gd name="connsiteX2" fmla="*/ 2677298 w 2677298"/>
              <a:gd name="connsiteY2" fmla="*/ 1968844 h 2059460"/>
              <a:gd name="connsiteX3" fmla="*/ 1342768 w 2677298"/>
              <a:gd name="connsiteY3" fmla="*/ 395417 h 2059460"/>
              <a:gd name="connsiteX4" fmla="*/ 2413687 w 2677298"/>
              <a:gd name="connsiteY4" fmla="*/ 0 h 20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298" h="2059460">
                <a:moveTo>
                  <a:pt x="1252152" y="304800"/>
                </a:moveTo>
                <a:lnTo>
                  <a:pt x="0" y="2059460"/>
                </a:lnTo>
                <a:lnTo>
                  <a:pt x="2677298" y="1968844"/>
                </a:lnTo>
                <a:lnTo>
                  <a:pt x="1342768" y="395417"/>
                </a:lnTo>
                <a:lnTo>
                  <a:pt x="241368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76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962" y="1131244"/>
            <a:ext cx="11156092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如何修改呢</a:t>
            </a:r>
            <a:r>
              <a:rPr lang="en-US" altLang="zh-TW" dirty="0"/>
              <a:t>?(</a:t>
            </a:r>
            <a:r>
              <a:rPr lang="zh-TW" altLang="en-US" dirty="0"/>
              <a:t>方法兩種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2.</a:t>
            </a:r>
            <a:r>
              <a:rPr lang="zh-TW" altLang="en-US" dirty="0"/>
              <a:t>最快是當出現</a:t>
            </a:r>
            <a:r>
              <a:rPr lang="zh-TW" altLang="en-US" dirty="0">
                <a:solidFill>
                  <a:srgbClr val="FF0000"/>
                </a:solidFill>
              </a:rPr>
              <a:t>十</a:t>
            </a:r>
            <a:r>
              <a:rPr lang="zh-TW" altLang="en-US" dirty="0"/>
              <a:t>字</a:t>
            </a:r>
            <a:r>
              <a:rPr lang="zh-TW" altLang="en-US" dirty="0">
                <a:solidFill>
                  <a:srgbClr val="FF0000"/>
                </a:solidFill>
              </a:rPr>
              <a:t>箭頭</a:t>
            </a:r>
            <a:r>
              <a:rPr lang="zh-TW" altLang="en-US" dirty="0"/>
              <a:t>時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按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</a:rPr>
              <a:t>右鍵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編輯端點</a:t>
            </a:r>
            <a:br>
              <a:rPr lang="en-US" altLang="zh-TW" dirty="0">
                <a:sym typeface="Wingdings" panose="05000000000000000000" pitchFamily="2" charset="2"/>
              </a:rPr>
            </a:br>
            <a:br>
              <a:rPr lang="en-US" altLang="zh-TW" dirty="0">
                <a:sym typeface="Wingdings" panose="05000000000000000000" pitchFamily="2" charset="2"/>
              </a:rPr>
            </a:br>
            <a:endParaRPr lang="zh-TW" altLang="en-US" dirty="0"/>
          </a:p>
        </p:txBody>
      </p:sp>
      <p:sp>
        <p:nvSpPr>
          <p:cNvPr id="4" name="手繪多邊形 3"/>
          <p:cNvSpPr/>
          <p:nvPr/>
        </p:nvSpPr>
        <p:spPr>
          <a:xfrm>
            <a:off x="3805881" y="2710248"/>
            <a:ext cx="2677298" cy="2059460"/>
          </a:xfrm>
          <a:custGeom>
            <a:avLst/>
            <a:gdLst>
              <a:gd name="connsiteX0" fmla="*/ 1252152 w 2677298"/>
              <a:gd name="connsiteY0" fmla="*/ 304800 h 2059460"/>
              <a:gd name="connsiteX1" fmla="*/ 0 w 2677298"/>
              <a:gd name="connsiteY1" fmla="*/ 2059460 h 2059460"/>
              <a:gd name="connsiteX2" fmla="*/ 2677298 w 2677298"/>
              <a:gd name="connsiteY2" fmla="*/ 1968844 h 2059460"/>
              <a:gd name="connsiteX3" fmla="*/ 1342768 w 2677298"/>
              <a:gd name="connsiteY3" fmla="*/ 395417 h 2059460"/>
              <a:gd name="connsiteX4" fmla="*/ 2413687 w 2677298"/>
              <a:gd name="connsiteY4" fmla="*/ 0 h 20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298" h="2059460">
                <a:moveTo>
                  <a:pt x="1252152" y="304800"/>
                </a:moveTo>
                <a:lnTo>
                  <a:pt x="0" y="2059460"/>
                </a:lnTo>
                <a:lnTo>
                  <a:pt x="2677298" y="1968844"/>
                </a:lnTo>
                <a:lnTo>
                  <a:pt x="1342768" y="395417"/>
                </a:lnTo>
                <a:lnTo>
                  <a:pt x="241368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5206313" y="3237471"/>
            <a:ext cx="881449" cy="881447"/>
            <a:chOff x="1070918" y="3295135"/>
            <a:chExt cx="1326293" cy="1318054"/>
          </a:xfrm>
        </p:grpSpPr>
        <p:cxnSp>
          <p:nvCxnSpPr>
            <p:cNvPr id="5" name="直線單箭頭接點 4"/>
            <p:cNvCxnSpPr/>
            <p:nvPr/>
          </p:nvCxnSpPr>
          <p:spPr>
            <a:xfrm flipV="1">
              <a:off x="1713470" y="3295135"/>
              <a:ext cx="0" cy="5766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1713470" y="4102445"/>
              <a:ext cx="0" cy="51074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1911179" y="3970640"/>
              <a:ext cx="486032" cy="82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 flipH="1">
              <a:off x="1070918" y="3978877"/>
              <a:ext cx="469557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848" y="2899075"/>
            <a:ext cx="1619250" cy="351472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7101016" y="4118919"/>
            <a:ext cx="2042984" cy="337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87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8AC4BA59-23A6-408C-9351-667EBD68EC5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           </a:t>
            </a:r>
            <a:r>
              <a:rPr lang="zh-TW" altLang="en-US"/>
              <a:t>有按ｓｈｉｆｔ　　　　　　　　　憑</a:t>
            </a:r>
            <a:r>
              <a:rPr lang="zh-TW" altLang="en-US">
                <a:solidFill>
                  <a:srgbClr val="FF0000"/>
                </a:solidFill>
              </a:rPr>
              <a:t>感覺</a:t>
            </a:r>
            <a:r>
              <a:rPr lang="zh-TW" altLang="en-US"/>
              <a:t>拉的圖形</a:t>
            </a:r>
            <a:endParaRPr lang="zh-TW" altLang="en-US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8469B8A-2B7C-4D25-91A5-1D5050E3800E}"/>
              </a:ext>
            </a:extLst>
          </p:cNvPr>
          <p:cNvSpPr/>
          <p:nvPr/>
        </p:nvSpPr>
        <p:spPr>
          <a:xfrm>
            <a:off x="1614488" y="2686051"/>
            <a:ext cx="2986087" cy="29860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</a:rPr>
              <a:t>我很正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01DD6155-8E6C-462D-BE16-78AFE5B52CFB}"/>
              </a:ext>
            </a:extLst>
          </p:cNvPr>
          <p:cNvSpPr/>
          <p:nvPr/>
        </p:nvSpPr>
        <p:spPr>
          <a:xfrm>
            <a:off x="7181850" y="2528888"/>
            <a:ext cx="4033838" cy="34004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</a:rPr>
              <a:t>我不正</a:t>
            </a:r>
          </a:p>
        </p:txBody>
      </p:sp>
    </p:spTree>
    <p:extLst>
      <p:ext uri="{BB962C8B-B14F-4D97-AF65-F5344CB8AC3E}">
        <p14:creationId xmlns:p14="http://schemas.microsoft.com/office/powerpoint/2010/main" val="69290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0B2169B-1F88-4D46-BFE0-AD20C0AF95F2}"/>
              </a:ext>
            </a:extLst>
          </p:cNvPr>
          <p:cNvSpPr/>
          <p:nvPr/>
        </p:nvSpPr>
        <p:spPr>
          <a:xfrm>
            <a:off x="2619942" y="737791"/>
            <a:ext cx="1864774" cy="1907386"/>
          </a:xfrm>
          <a:custGeom>
            <a:avLst/>
            <a:gdLst>
              <a:gd name="connsiteX0" fmla="*/ 0 w 1314450"/>
              <a:gd name="connsiteY0" fmla="*/ 0 h 1257300"/>
              <a:gd name="connsiteX1" fmla="*/ 1314450 w 1314450"/>
              <a:gd name="connsiteY1" fmla="*/ 0 h 1257300"/>
              <a:gd name="connsiteX2" fmla="*/ 1314450 w 1314450"/>
              <a:gd name="connsiteY2" fmla="*/ 1257300 h 1257300"/>
              <a:gd name="connsiteX3" fmla="*/ 0 w 1314450"/>
              <a:gd name="connsiteY3" fmla="*/ 1257300 h 1257300"/>
              <a:gd name="connsiteX4" fmla="*/ 0 w 1314450"/>
              <a:gd name="connsiteY4" fmla="*/ 0 h 1257300"/>
              <a:gd name="connsiteX0" fmla="*/ 0 w 1619250"/>
              <a:gd name="connsiteY0" fmla="*/ 0 h 1257300"/>
              <a:gd name="connsiteX1" fmla="*/ 1314450 w 1619250"/>
              <a:gd name="connsiteY1" fmla="*/ 0 h 1257300"/>
              <a:gd name="connsiteX2" fmla="*/ 1314450 w 1619250"/>
              <a:gd name="connsiteY2" fmla="*/ 1257300 h 1257300"/>
              <a:gd name="connsiteX3" fmla="*/ 0 w 1619250"/>
              <a:gd name="connsiteY3" fmla="*/ 1257300 h 1257300"/>
              <a:gd name="connsiteX4" fmla="*/ 0 w 1619250"/>
              <a:gd name="connsiteY4" fmla="*/ 0 h 1257300"/>
              <a:gd name="connsiteX0" fmla="*/ 0 w 1619250"/>
              <a:gd name="connsiteY0" fmla="*/ 0 h 1600200"/>
              <a:gd name="connsiteX1" fmla="*/ 1314450 w 1619250"/>
              <a:gd name="connsiteY1" fmla="*/ 0 h 1600200"/>
              <a:gd name="connsiteX2" fmla="*/ 1314450 w 1619250"/>
              <a:gd name="connsiteY2" fmla="*/ 1257300 h 1600200"/>
              <a:gd name="connsiteX3" fmla="*/ 0 w 1619250"/>
              <a:gd name="connsiteY3" fmla="*/ 1257300 h 1600200"/>
              <a:gd name="connsiteX4" fmla="*/ 0 w 1619250"/>
              <a:gd name="connsiteY4" fmla="*/ 0 h 1600200"/>
              <a:gd name="connsiteX0" fmla="*/ 0 w 1619250"/>
              <a:gd name="connsiteY0" fmla="*/ 0 h 1600200"/>
              <a:gd name="connsiteX1" fmla="*/ 1314450 w 1619250"/>
              <a:gd name="connsiteY1" fmla="*/ 0 h 1600200"/>
              <a:gd name="connsiteX2" fmla="*/ 1314450 w 1619250"/>
              <a:gd name="connsiteY2" fmla="*/ 1257300 h 1600200"/>
              <a:gd name="connsiteX3" fmla="*/ 0 w 1619250"/>
              <a:gd name="connsiteY3" fmla="*/ 1257300 h 1600200"/>
              <a:gd name="connsiteX4" fmla="*/ 0 w 1619250"/>
              <a:gd name="connsiteY4" fmla="*/ 0 h 1600200"/>
              <a:gd name="connsiteX0" fmla="*/ 0 w 1619250"/>
              <a:gd name="connsiteY0" fmla="*/ 0 h 1681195"/>
              <a:gd name="connsiteX1" fmla="*/ 1314450 w 1619250"/>
              <a:gd name="connsiteY1" fmla="*/ 0 h 1681195"/>
              <a:gd name="connsiteX2" fmla="*/ 1314450 w 1619250"/>
              <a:gd name="connsiteY2" fmla="*/ 1257300 h 1681195"/>
              <a:gd name="connsiteX3" fmla="*/ 0 w 1619250"/>
              <a:gd name="connsiteY3" fmla="*/ 1257300 h 1681195"/>
              <a:gd name="connsiteX4" fmla="*/ 0 w 1619250"/>
              <a:gd name="connsiteY4" fmla="*/ 0 h 1681195"/>
              <a:gd name="connsiteX0" fmla="*/ 0 w 1619250"/>
              <a:gd name="connsiteY0" fmla="*/ 0 h 1681195"/>
              <a:gd name="connsiteX1" fmla="*/ 1314450 w 1619250"/>
              <a:gd name="connsiteY1" fmla="*/ 0 h 1681195"/>
              <a:gd name="connsiteX2" fmla="*/ 1314450 w 1619250"/>
              <a:gd name="connsiteY2" fmla="*/ 1257300 h 1681195"/>
              <a:gd name="connsiteX3" fmla="*/ 0 w 1619250"/>
              <a:gd name="connsiteY3" fmla="*/ 1257300 h 1681195"/>
              <a:gd name="connsiteX4" fmla="*/ 0 w 1619250"/>
              <a:gd name="connsiteY4" fmla="*/ 0 h 1681195"/>
              <a:gd name="connsiteX0" fmla="*/ 311150 w 1930400"/>
              <a:gd name="connsiteY0" fmla="*/ 0 h 1681195"/>
              <a:gd name="connsiteX1" fmla="*/ 1625600 w 1930400"/>
              <a:gd name="connsiteY1" fmla="*/ 0 h 1681195"/>
              <a:gd name="connsiteX2" fmla="*/ 1625600 w 1930400"/>
              <a:gd name="connsiteY2" fmla="*/ 1257300 h 1681195"/>
              <a:gd name="connsiteX3" fmla="*/ 311150 w 1930400"/>
              <a:gd name="connsiteY3" fmla="*/ 1257300 h 1681195"/>
              <a:gd name="connsiteX4" fmla="*/ 311150 w 1930400"/>
              <a:gd name="connsiteY4" fmla="*/ 0 h 1681195"/>
              <a:gd name="connsiteX0" fmla="*/ 401991 w 2021241"/>
              <a:gd name="connsiteY0" fmla="*/ 0 h 1681195"/>
              <a:gd name="connsiteX1" fmla="*/ 1716441 w 2021241"/>
              <a:gd name="connsiteY1" fmla="*/ 0 h 1681195"/>
              <a:gd name="connsiteX2" fmla="*/ 1716441 w 2021241"/>
              <a:gd name="connsiteY2" fmla="*/ 1257300 h 1681195"/>
              <a:gd name="connsiteX3" fmla="*/ 401991 w 2021241"/>
              <a:gd name="connsiteY3" fmla="*/ 1257300 h 1681195"/>
              <a:gd name="connsiteX4" fmla="*/ 401991 w 2021241"/>
              <a:gd name="connsiteY4" fmla="*/ 0 h 1681195"/>
              <a:gd name="connsiteX0" fmla="*/ 401991 w 2021241"/>
              <a:gd name="connsiteY0" fmla="*/ 184150 h 1865345"/>
              <a:gd name="connsiteX1" fmla="*/ 1716441 w 2021241"/>
              <a:gd name="connsiteY1" fmla="*/ 184150 h 1865345"/>
              <a:gd name="connsiteX2" fmla="*/ 1716441 w 2021241"/>
              <a:gd name="connsiteY2" fmla="*/ 1441450 h 1865345"/>
              <a:gd name="connsiteX3" fmla="*/ 401991 w 2021241"/>
              <a:gd name="connsiteY3" fmla="*/ 1441450 h 1865345"/>
              <a:gd name="connsiteX4" fmla="*/ 401991 w 2021241"/>
              <a:gd name="connsiteY4" fmla="*/ 184150 h 1865345"/>
              <a:gd name="connsiteX0" fmla="*/ 401991 w 2021241"/>
              <a:gd name="connsiteY0" fmla="*/ 289718 h 1970913"/>
              <a:gd name="connsiteX1" fmla="*/ 1716441 w 2021241"/>
              <a:gd name="connsiteY1" fmla="*/ 289718 h 1970913"/>
              <a:gd name="connsiteX2" fmla="*/ 1716441 w 2021241"/>
              <a:gd name="connsiteY2" fmla="*/ 1547018 h 1970913"/>
              <a:gd name="connsiteX3" fmla="*/ 401991 w 2021241"/>
              <a:gd name="connsiteY3" fmla="*/ 1547018 h 1970913"/>
              <a:gd name="connsiteX4" fmla="*/ 401991 w 2021241"/>
              <a:gd name="connsiteY4" fmla="*/ 289718 h 1970913"/>
              <a:gd name="connsiteX0" fmla="*/ 401991 w 2107991"/>
              <a:gd name="connsiteY0" fmla="*/ 289718 h 1970913"/>
              <a:gd name="connsiteX1" fmla="*/ 1716441 w 2107991"/>
              <a:gd name="connsiteY1" fmla="*/ 289718 h 1970913"/>
              <a:gd name="connsiteX2" fmla="*/ 1716441 w 2107991"/>
              <a:gd name="connsiteY2" fmla="*/ 1547018 h 1970913"/>
              <a:gd name="connsiteX3" fmla="*/ 401991 w 2107991"/>
              <a:gd name="connsiteY3" fmla="*/ 1547018 h 1970913"/>
              <a:gd name="connsiteX4" fmla="*/ 401991 w 2107991"/>
              <a:gd name="connsiteY4" fmla="*/ 289718 h 1970913"/>
              <a:gd name="connsiteX0" fmla="*/ 401991 w 2119082"/>
              <a:gd name="connsiteY0" fmla="*/ 333772 h 2014967"/>
              <a:gd name="connsiteX1" fmla="*/ 1745016 w 2119082"/>
              <a:gd name="connsiteY1" fmla="*/ 248047 h 2014967"/>
              <a:gd name="connsiteX2" fmla="*/ 1716441 w 2119082"/>
              <a:gd name="connsiteY2" fmla="*/ 1591072 h 2014967"/>
              <a:gd name="connsiteX3" fmla="*/ 401991 w 2119082"/>
              <a:gd name="connsiteY3" fmla="*/ 1591072 h 2014967"/>
              <a:gd name="connsiteX4" fmla="*/ 401991 w 2119082"/>
              <a:gd name="connsiteY4" fmla="*/ 333772 h 2014967"/>
              <a:gd name="connsiteX0" fmla="*/ 401991 w 2119082"/>
              <a:gd name="connsiteY0" fmla="*/ 333772 h 2014967"/>
              <a:gd name="connsiteX1" fmla="*/ 1745016 w 2119082"/>
              <a:gd name="connsiteY1" fmla="*/ 248047 h 2014967"/>
              <a:gd name="connsiteX2" fmla="*/ 1716441 w 2119082"/>
              <a:gd name="connsiteY2" fmla="*/ 1591072 h 2014967"/>
              <a:gd name="connsiteX3" fmla="*/ 401991 w 2119082"/>
              <a:gd name="connsiteY3" fmla="*/ 1591072 h 2014967"/>
              <a:gd name="connsiteX4" fmla="*/ 401991 w 2119082"/>
              <a:gd name="connsiteY4" fmla="*/ 333772 h 2014967"/>
              <a:gd name="connsiteX0" fmla="*/ 401991 w 2014919"/>
              <a:gd name="connsiteY0" fmla="*/ 333772 h 2014967"/>
              <a:gd name="connsiteX1" fmla="*/ 1745016 w 2014919"/>
              <a:gd name="connsiteY1" fmla="*/ 248047 h 2014967"/>
              <a:gd name="connsiteX2" fmla="*/ 1716441 w 2014919"/>
              <a:gd name="connsiteY2" fmla="*/ 1591072 h 2014967"/>
              <a:gd name="connsiteX3" fmla="*/ 401991 w 2014919"/>
              <a:gd name="connsiteY3" fmla="*/ 1591072 h 2014967"/>
              <a:gd name="connsiteX4" fmla="*/ 401991 w 2014919"/>
              <a:gd name="connsiteY4" fmla="*/ 333772 h 2014967"/>
              <a:gd name="connsiteX0" fmla="*/ 401991 w 2014919"/>
              <a:gd name="connsiteY0" fmla="*/ 333772 h 1859920"/>
              <a:gd name="connsiteX1" fmla="*/ 1745016 w 2014919"/>
              <a:gd name="connsiteY1" fmla="*/ 248047 h 1859920"/>
              <a:gd name="connsiteX2" fmla="*/ 1716441 w 2014919"/>
              <a:gd name="connsiteY2" fmla="*/ 1591072 h 1859920"/>
              <a:gd name="connsiteX3" fmla="*/ 401991 w 2014919"/>
              <a:gd name="connsiteY3" fmla="*/ 1591072 h 1859920"/>
              <a:gd name="connsiteX4" fmla="*/ 401991 w 2014919"/>
              <a:gd name="connsiteY4" fmla="*/ 333772 h 1859920"/>
              <a:gd name="connsiteX0" fmla="*/ 251846 w 1864774"/>
              <a:gd name="connsiteY0" fmla="*/ 333772 h 1859920"/>
              <a:gd name="connsiteX1" fmla="*/ 1594871 w 1864774"/>
              <a:gd name="connsiteY1" fmla="*/ 248047 h 1859920"/>
              <a:gd name="connsiteX2" fmla="*/ 1566296 w 1864774"/>
              <a:gd name="connsiteY2" fmla="*/ 1591072 h 1859920"/>
              <a:gd name="connsiteX3" fmla="*/ 251846 w 1864774"/>
              <a:gd name="connsiteY3" fmla="*/ 1591072 h 1859920"/>
              <a:gd name="connsiteX4" fmla="*/ 251846 w 1864774"/>
              <a:gd name="connsiteY4" fmla="*/ 333772 h 1859920"/>
              <a:gd name="connsiteX0" fmla="*/ 251846 w 1864774"/>
              <a:gd name="connsiteY0" fmla="*/ 333772 h 1896490"/>
              <a:gd name="connsiteX1" fmla="*/ 1594871 w 1864774"/>
              <a:gd name="connsiteY1" fmla="*/ 248047 h 1896490"/>
              <a:gd name="connsiteX2" fmla="*/ 1566296 w 1864774"/>
              <a:gd name="connsiteY2" fmla="*/ 1591072 h 1896490"/>
              <a:gd name="connsiteX3" fmla="*/ 251846 w 1864774"/>
              <a:gd name="connsiteY3" fmla="*/ 1591072 h 1896490"/>
              <a:gd name="connsiteX4" fmla="*/ 251846 w 1864774"/>
              <a:gd name="connsiteY4" fmla="*/ 333772 h 1896490"/>
              <a:gd name="connsiteX0" fmla="*/ 251846 w 1864774"/>
              <a:gd name="connsiteY0" fmla="*/ 333772 h 1907386"/>
              <a:gd name="connsiteX1" fmla="*/ 1594871 w 1864774"/>
              <a:gd name="connsiteY1" fmla="*/ 248047 h 1907386"/>
              <a:gd name="connsiteX2" fmla="*/ 1566296 w 1864774"/>
              <a:gd name="connsiteY2" fmla="*/ 1591072 h 1907386"/>
              <a:gd name="connsiteX3" fmla="*/ 251846 w 1864774"/>
              <a:gd name="connsiteY3" fmla="*/ 1591072 h 1907386"/>
              <a:gd name="connsiteX4" fmla="*/ 251846 w 1864774"/>
              <a:gd name="connsiteY4" fmla="*/ 333772 h 190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774" h="1907386">
                <a:moveTo>
                  <a:pt x="251846" y="333772"/>
                </a:moveTo>
                <a:cubicBezTo>
                  <a:pt x="1075759" y="-80566"/>
                  <a:pt x="1156721" y="-109141"/>
                  <a:pt x="1594871" y="248047"/>
                </a:cubicBezTo>
                <a:cubicBezTo>
                  <a:pt x="1923483" y="795735"/>
                  <a:pt x="1994921" y="1186259"/>
                  <a:pt x="1566296" y="1591072"/>
                </a:cubicBezTo>
                <a:cubicBezTo>
                  <a:pt x="1171008" y="1991122"/>
                  <a:pt x="661421" y="2033984"/>
                  <a:pt x="251846" y="1591072"/>
                </a:cubicBezTo>
                <a:cubicBezTo>
                  <a:pt x="-76767" y="1100535"/>
                  <a:pt x="-91054" y="581422"/>
                  <a:pt x="251846" y="33377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980861E-2744-428E-B12C-6B0DE4B503E5}"/>
              </a:ext>
            </a:extLst>
          </p:cNvPr>
          <p:cNvSpPr txBox="1"/>
          <p:nvPr/>
        </p:nvSpPr>
        <p:spPr>
          <a:xfrm flipH="1">
            <a:off x="6280782" y="5286375"/>
            <a:ext cx="5263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我有按ｓｈｉｆｔ</a:t>
            </a:r>
            <a:endParaRPr lang="en-US" altLang="zh-TW" sz="3600" dirty="0"/>
          </a:p>
          <a:p>
            <a:r>
              <a:rPr lang="en-US" altLang="zh-TW" sz="3600" dirty="0"/>
              <a:t>  </a:t>
            </a:r>
            <a:r>
              <a:rPr lang="zh-TW" altLang="en-US" sz="3600" dirty="0"/>
              <a:t>插入</a:t>
            </a:r>
            <a:r>
              <a:rPr lang="en-US" altLang="zh-TW" sz="3600" dirty="0"/>
              <a:t>【</a:t>
            </a:r>
            <a:r>
              <a:rPr lang="zh-TW" altLang="en-US" sz="3600" dirty="0">
                <a:solidFill>
                  <a:srgbClr val="FF0000"/>
                </a:solidFill>
              </a:rPr>
              <a:t>很正的</a:t>
            </a:r>
            <a:r>
              <a:rPr lang="en-US" altLang="zh-TW" sz="3600" dirty="0"/>
              <a:t>】</a:t>
            </a:r>
            <a:r>
              <a:rPr lang="zh-TW" altLang="en-US" sz="3600" dirty="0"/>
              <a:t>形狀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D2EB6BD-5DAB-40ED-AE5C-C6A55274DAB4}"/>
              </a:ext>
            </a:extLst>
          </p:cNvPr>
          <p:cNvSpPr txBox="1"/>
          <p:nvPr/>
        </p:nvSpPr>
        <p:spPr>
          <a:xfrm flipH="1">
            <a:off x="831399" y="4477435"/>
            <a:ext cx="446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插入</a:t>
            </a:r>
            <a:r>
              <a:rPr lang="en-US" altLang="zh-TW" sz="3600" dirty="0"/>
              <a:t>【</a:t>
            </a:r>
            <a:r>
              <a:rPr lang="zh-TW" altLang="en-US" sz="3600" dirty="0"/>
              <a:t>正方形</a:t>
            </a:r>
            <a:r>
              <a:rPr lang="en-US" altLang="zh-TW" sz="3600" dirty="0"/>
              <a:t>】</a:t>
            </a:r>
          </a:p>
          <a:p>
            <a:r>
              <a:rPr lang="en-US" altLang="zh-TW" sz="3600" dirty="0"/>
              <a:t>  </a:t>
            </a:r>
            <a:r>
              <a:rPr lang="en-US" altLang="zh-TW" sz="3600" dirty="0">
                <a:sym typeface="Wingdings" panose="05000000000000000000" pitchFamily="2" charset="2"/>
              </a:rPr>
              <a:t></a:t>
            </a:r>
            <a:r>
              <a:rPr lang="zh-TW" altLang="en-US" sz="3600" dirty="0"/>
              <a:t>編輯端點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7137CB5-F8F4-4B93-BF18-D21E76520007}"/>
              </a:ext>
            </a:extLst>
          </p:cNvPr>
          <p:cNvGrpSpPr/>
          <p:nvPr/>
        </p:nvGrpSpPr>
        <p:grpSpPr>
          <a:xfrm>
            <a:off x="3853983" y="2081389"/>
            <a:ext cx="571500" cy="585286"/>
            <a:chOff x="4257675" y="664369"/>
            <a:chExt cx="925430" cy="947754"/>
          </a:xfrm>
        </p:grpSpPr>
        <p:sp>
          <p:nvSpPr>
            <p:cNvPr id="6" name="向上箭號 12">
              <a:extLst>
                <a:ext uri="{FF2B5EF4-FFF2-40B4-BE49-F238E27FC236}">
                  <a16:creationId xmlns:a16="http://schemas.microsoft.com/office/drawing/2014/main" id="{FF78ACFD-D92D-43CB-A3C4-7395EC2E04C8}"/>
                </a:ext>
              </a:extLst>
            </p:cNvPr>
            <p:cNvSpPr/>
            <p:nvPr/>
          </p:nvSpPr>
          <p:spPr>
            <a:xfrm>
              <a:off x="4625893" y="664369"/>
              <a:ext cx="183146" cy="357188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右箭號 14">
              <a:extLst>
                <a:ext uri="{FF2B5EF4-FFF2-40B4-BE49-F238E27FC236}">
                  <a16:creationId xmlns:a16="http://schemas.microsoft.com/office/drawing/2014/main" id="{0FE6A512-37BA-44B0-B435-5E231A3BF2BF}"/>
                </a:ext>
              </a:extLst>
            </p:cNvPr>
            <p:cNvSpPr/>
            <p:nvPr/>
          </p:nvSpPr>
          <p:spPr>
            <a:xfrm>
              <a:off x="4846053" y="1014413"/>
              <a:ext cx="337052" cy="18573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向下箭號 15">
              <a:extLst>
                <a:ext uri="{FF2B5EF4-FFF2-40B4-BE49-F238E27FC236}">
                  <a16:creationId xmlns:a16="http://schemas.microsoft.com/office/drawing/2014/main" id="{43301CAD-55FA-40A2-A02F-10D76C3144B2}"/>
                </a:ext>
              </a:extLst>
            </p:cNvPr>
            <p:cNvSpPr/>
            <p:nvPr/>
          </p:nvSpPr>
          <p:spPr>
            <a:xfrm>
              <a:off x="4646029" y="1240648"/>
              <a:ext cx="183146" cy="37147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向左箭號 17">
              <a:extLst>
                <a:ext uri="{FF2B5EF4-FFF2-40B4-BE49-F238E27FC236}">
                  <a16:creationId xmlns:a16="http://schemas.microsoft.com/office/drawing/2014/main" id="{C628928D-15D8-41D8-96A2-54FFBBBF37E3}"/>
                </a:ext>
              </a:extLst>
            </p:cNvPr>
            <p:cNvSpPr/>
            <p:nvPr/>
          </p:nvSpPr>
          <p:spPr>
            <a:xfrm>
              <a:off x="4257675" y="1014413"/>
              <a:ext cx="388354" cy="185738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向上箭號 18">
            <a:extLst>
              <a:ext uri="{FF2B5EF4-FFF2-40B4-BE49-F238E27FC236}">
                <a16:creationId xmlns:a16="http://schemas.microsoft.com/office/drawing/2014/main" id="{48508808-C461-4E12-9CE9-C4ABA446119E}"/>
              </a:ext>
            </a:extLst>
          </p:cNvPr>
          <p:cNvSpPr/>
          <p:nvPr/>
        </p:nvSpPr>
        <p:spPr>
          <a:xfrm rot="19171116">
            <a:off x="4305043" y="2951181"/>
            <a:ext cx="366876" cy="556674"/>
          </a:xfrm>
          <a:prstGeom prst="upArrow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D239F05-AC34-4A2B-8A37-2EE3F809BB64}"/>
              </a:ext>
            </a:extLst>
          </p:cNvPr>
          <p:cNvSpPr txBox="1"/>
          <p:nvPr/>
        </p:nvSpPr>
        <p:spPr>
          <a:xfrm>
            <a:off x="3529338" y="352901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滑鼠靠近時，會變成十字</a:t>
            </a:r>
            <a:endParaRPr lang="en-US" altLang="zh-TW" dirty="0"/>
          </a:p>
          <a:p>
            <a:r>
              <a:rPr lang="zh-TW" altLang="en-US" dirty="0"/>
              <a:t>按</a:t>
            </a:r>
            <a:r>
              <a:rPr lang="zh-TW" altLang="en-US" dirty="0">
                <a:solidFill>
                  <a:srgbClr val="FF0000"/>
                </a:solidFill>
              </a:rPr>
              <a:t>右鍵</a:t>
            </a:r>
            <a:r>
              <a:rPr lang="en-US" altLang="zh-TW" dirty="0"/>
              <a:t>—</a:t>
            </a:r>
            <a:r>
              <a:rPr lang="zh-TW" altLang="en-US" dirty="0"/>
              <a:t>可編輯端點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B6AF1B5-AC05-4B70-8B15-F5F751C2D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529" y="1058520"/>
            <a:ext cx="1304925" cy="159067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5B4D731-FE44-4635-A3A0-84CA5A947DEF}"/>
              </a:ext>
            </a:extLst>
          </p:cNvPr>
          <p:cNvSpPr/>
          <p:nvPr/>
        </p:nvSpPr>
        <p:spPr>
          <a:xfrm>
            <a:off x="4816272" y="2191680"/>
            <a:ext cx="964653" cy="360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2F149C1E-5261-4D0F-85E8-B276CF2E24CA}"/>
              </a:ext>
            </a:extLst>
          </p:cNvPr>
          <p:cNvSpPr/>
          <p:nvPr/>
        </p:nvSpPr>
        <p:spPr>
          <a:xfrm>
            <a:off x="6743700" y="804107"/>
            <a:ext cx="1493452" cy="1493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內容版面配置區 3">
            <a:extLst>
              <a:ext uri="{FF2B5EF4-FFF2-40B4-BE49-F238E27FC236}">
                <a16:creationId xmlns:a16="http://schemas.microsoft.com/office/drawing/2014/main" id="{20ED5235-ADE9-4EB8-B19A-ED405A8D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561" y="450744"/>
            <a:ext cx="1552575" cy="2705100"/>
          </a:xfrm>
          <a:prstGeom prst="rect">
            <a:avLst/>
          </a:prstGeom>
        </p:spPr>
      </p:pic>
      <p:sp>
        <p:nvSpPr>
          <p:cNvPr id="16" name="橢圓形圖說文字 25">
            <a:extLst>
              <a:ext uri="{FF2B5EF4-FFF2-40B4-BE49-F238E27FC236}">
                <a16:creationId xmlns:a16="http://schemas.microsoft.com/office/drawing/2014/main" id="{21BE22A4-D018-410A-BCD4-D22F16DB35CB}"/>
              </a:ext>
            </a:extLst>
          </p:cNvPr>
          <p:cNvSpPr/>
          <p:nvPr/>
        </p:nvSpPr>
        <p:spPr>
          <a:xfrm>
            <a:off x="8629650" y="3393617"/>
            <a:ext cx="1866486" cy="917121"/>
          </a:xfrm>
          <a:prstGeom prst="wedgeEllipseCallout">
            <a:avLst>
              <a:gd name="adj1" fmla="val 15144"/>
              <a:gd name="adj2" fmla="val -12444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我叫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拉柄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橢圓形圖說文字 26">
            <a:extLst>
              <a:ext uri="{FF2B5EF4-FFF2-40B4-BE49-F238E27FC236}">
                <a16:creationId xmlns:a16="http://schemas.microsoft.com/office/drawing/2014/main" id="{1D56F3C4-B87C-43F5-A2A7-4F2BAC5C69EC}"/>
              </a:ext>
            </a:extLst>
          </p:cNvPr>
          <p:cNvSpPr/>
          <p:nvPr/>
        </p:nvSpPr>
        <p:spPr>
          <a:xfrm>
            <a:off x="10358299" y="1870145"/>
            <a:ext cx="1555898" cy="917121"/>
          </a:xfrm>
          <a:prstGeom prst="wedgeEllipseCallout">
            <a:avLst>
              <a:gd name="adj1" fmla="val -78558"/>
              <a:gd name="adj2" fmla="val -4810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我叫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端點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859AC247-A4BC-4EA9-BFE6-37DEF9A08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13" y="2354910"/>
            <a:ext cx="1647825" cy="895350"/>
          </a:xfrm>
          <a:prstGeom prst="rect">
            <a:avLst/>
          </a:prstGeom>
        </p:spPr>
      </p:pic>
      <p:sp>
        <p:nvSpPr>
          <p:cNvPr id="19" name="雲朵形圖說文字 28">
            <a:extLst>
              <a:ext uri="{FF2B5EF4-FFF2-40B4-BE49-F238E27FC236}">
                <a16:creationId xmlns:a16="http://schemas.microsoft.com/office/drawing/2014/main" id="{834B4208-41ED-4F39-91A9-D24A07DF9F9B}"/>
              </a:ext>
            </a:extLst>
          </p:cNvPr>
          <p:cNvSpPr/>
          <p:nvPr/>
        </p:nvSpPr>
        <p:spPr>
          <a:xfrm>
            <a:off x="555713" y="737791"/>
            <a:ext cx="1401675" cy="813042"/>
          </a:xfrm>
          <a:prstGeom prst="cloudCallout">
            <a:avLst>
              <a:gd name="adj1" fmla="val 10766"/>
              <a:gd name="adj2" fmla="val 16266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我會</a:t>
            </a:r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旋轉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AC9F8449-2E24-4233-9D7F-F6B02BBBD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3"/>
          <a:stretch/>
        </p:blipFill>
        <p:spPr>
          <a:xfrm>
            <a:off x="5193740" y="2233887"/>
            <a:ext cx="2047902" cy="2841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C275BB5-D23A-43C9-8623-95CA9C4BBF0C}"/>
              </a:ext>
            </a:extLst>
          </p:cNvPr>
          <p:cNvSpPr/>
          <p:nvPr/>
        </p:nvSpPr>
        <p:spPr>
          <a:xfrm>
            <a:off x="641485" y="196143"/>
            <a:ext cx="4572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練習 圓</a:t>
            </a:r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  <a:sym typeface="Wingdings" panose="05000000000000000000" pitchFamily="2" charset="2"/>
              </a:rPr>
              <a:t></a:t>
            </a:r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愛心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101AE6CF-0B65-42D0-B05E-3E4DD3716DE8}"/>
              </a:ext>
            </a:extLst>
          </p:cNvPr>
          <p:cNvSpPr/>
          <p:nvPr/>
        </p:nvSpPr>
        <p:spPr>
          <a:xfrm>
            <a:off x="3705122" y="5451843"/>
            <a:ext cx="1499118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D244670-6031-4186-8BF0-291A28EE8F81}"/>
              </a:ext>
            </a:extLst>
          </p:cNvPr>
          <p:cNvSpPr/>
          <p:nvPr/>
        </p:nvSpPr>
        <p:spPr>
          <a:xfrm>
            <a:off x="9255225" y="3859422"/>
            <a:ext cx="2498820" cy="2432671"/>
          </a:xfrm>
          <a:custGeom>
            <a:avLst/>
            <a:gdLst>
              <a:gd name="connsiteX0" fmla="*/ 0 w 2705878"/>
              <a:gd name="connsiteY0" fmla="*/ 1175657 h 2351314"/>
              <a:gd name="connsiteX1" fmla="*/ 1352939 w 2705878"/>
              <a:gd name="connsiteY1" fmla="*/ 0 h 2351314"/>
              <a:gd name="connsiteX2" fmla="*/ 2705878 w 2705878"/>
              <a:gd name="connsiteY2" fmla="*/ 1175657 h 2351314"/>
              <a:gd name="connsiteX3" fmla="*/ 1352939 w 2705878"/>
              <a:gd name="connsiteY3" fmla="*/ 2351314 h 2351314"/>
              <a:gd name="connsiteX4" fmla="*/ 0 w 2705878"/>
              <a:gd name="connsiteY4" fmla="*/ 1175657 h 2351314"/>
              <a:gd name="connsiteX0" fmla="*/ 285 w 2706163"/>
              <a:gd name="connsiteY0" fmla="*/ 442230 h 1617887"/>
              <a:gd name="connsiteX1" fmla="*/ 1446531 w 2706163"/>
              <a:gd name="connsiteY1" fmla="*/ 50345 h 1617887"/>
              <a:gd name="connsiteX2" fmla="*/ 2706163 w 2706163"/>
              <a:gd name="connsiteY2" fmla="*/ 442230 h 1617887"/>
              <a:gd name="connsiteX3" fmla="*/ 1353224 w 2706163"/>
              <a:gd name="connsiteY3" fmla="*/ 1617887 h 1617887"/>
              <a:gd name="connsiteX4" fmla="*/ 285 w 2706163"/>
              <a:gd name="connsiteY4" fmla="*/ 442230 h 1617887"/>
              <a:gd name="connsiteX0" fmla="*/ 285 w 2706163"/>
              <a:gd name="connsiteY0" fmla="*/ 653717 h 1829374"/>
              <a:gd name="connsiteX1" fmla="*/ 1446531 w 2706163"/>
              <a:gd name="connsiteY1" fmla="*/ 261832 h 1829374"/>
              <a:gd name="connsiteX2" fmla="*/ 2706163 w 2706163"/>
              <a:gd name="connsiteY2" fmla="*/ 653717 h 1829374"/>
              <a:gd name="connsiteX3" fmla="*/ 1353224 w 2706163"/>
              <a:gd name="connsiteY3" fmla="*/ 1829374 h 1829374"/>
              <a:gd name="connsiteX4" fmla="*/ 285 w 2706163"/>
              <a:gd name="connsiteY4" fmla="*/ 653717 h 1829374"/>
              <a:gd name="connsiteX0" fmla="*/ 285 w 2706163"/>
              <a:gd name="connsiteY0" fmla="*/ 664749 h 1840406"/>
              <a:gd name="connsiteX1" fmla="*/ 1446531 w 2706163"/>
              <a:gd name="connsiteY1" fmla="*/ 272864 h 1840406"/>
              <a:gd name="connsiteX2" fmla="*/ 2706163 w 2706163"/>
              <a:gd name="connsiteY2" fmla="*/ 664749 h 1840406"/>
              <a:gd name="connsiteX3" fmla="*/ 1353224 w 2706163"/>
              <a:gd name="connsiteY3" fmla="*/ 1840406 h 1840406"/>
              <a:gd name="connsiteX4" fmla="*/ 285 w 2706163"/>
              <a:gd name="connsiteY4" fmla="*/ 664749 h 1840406"/>
              <a:gd name="connsiteX0" fmla="*/ 285 w 2706163"/>
              <a:gd name="connsiteY0" fmla="*/ 689466 h 1865123"/>
              <a:gd name="connsiteX1" fmla="*/ 1446531 w 2706163"/>
              <a:gd name="connsiteY1" fmla="*/ 297581 h 1865123"/>
              <a:gd name="connsiteX2" fmla="*/ 2706163 w 2706163"/>
              <a:gd name="connsiteY2" fmla="*/ 689466 h 1865123"/>
              <a:gd name="connsiteX3" fmla="*/ 1353224 w 2706163"/>
              <a:gd name="connsiteY3" fmla="*/ 1865123 h 1865123"/>
              <a:gd name="connsiteX4" fmla="*/ 285 w 2706163"/>
              <a:gd name="connsiteY4" fmla="*/ 689466 h 1865123"/>
              <a:gd name="connsiteX0" fmla="*/ 285 w 2706163"/>
              <a:gd name="connsiteY0" fmla="*/ 568744 h 1744401"/>
              <a:gd name="connsiteX1" fmla="*/ 1446531 w 2706163"/>
              <a:gd name="connsiteY1" fmla="*/ 176859 h 1744401"/>
              <a:gd name="connsiteX2" fmla="*/ 2706163 w 2706163"/>
              <a:gd name="connsiteY2" fmla="*/ 568744 h 1744401"/>
              <a:gd name="connsiteX3" fmla="*/ 1353224 w 2706163"/>
              <a:gd name="connsiteY3" fmla="*/ 1744401 h 1744401"/>
              <a:gd name="connsiteX4" fmla="*/ 285 w 2706163"/>
              <a:gd name="connsiteY4" fmla="*/ 568744 h 1744401"/>
              <a:gd name="connsiteX0" fmla="*/ 285 w 2706163"/>
              <a:gd name="connsiteY0" fmla="*/ 677104 h 1852761"/>
              <a:gd name="connsiteX1" fmla="*/ 1446531 w 2706163"/>
              <a:gd name="connsiteY1" fmla="*/ 285219 h 1852761"/>
              <a:gd name="connsiteX2" fmla="*/ 2706163 w 2706163"/>
              <a:gd name="connsiteY2" fmla="*/ 677104 h 1852761"/>
              <a:gd name="connsiteX3" fmla="*/ 1353224 w 2706163"/>
              <a:gd name="connsiteY3" fmla="*/ 1852761 h 1852761"/>
              <a:gd name="connsiteX4" fmla="*/ 285 w 2706163"/>
              <a:gd name="connsiteY4" fmla="*/ 677104 h 1852761"/>
              <a:gd name="connsiteX0" fmla="*/ 285 w 2706163"/>
              <a:gd name="connsiteY0" fmla="*/ 513038 h 1688695"/>
              <a:gd name="connsiteX1" fmla="*/ 1446531 w 2706163"/>
              <a:gd name="connsiteY1" fmla="*/ 121153 h 1688695"/>
              <a:gd name="connsiteX2" fmla="*/ 2706163 w 2706163"/>
              <a:gd name="connsiteY2" fmla="*/ 513038 h 1688695"/>
              <a:gd name="connsiteX3" fmla="*/ 1353224 w 2706163"/>
              <a:gd name="connsiteY3" fmla="*/ 1688695 h 1688695"/>
              <a:gd name="connsiteX4" fmla="*/ 285 w 2706163"/>
              <a:gd name="connsiteY4" fmla="*/ 513038 h 1688695"/>
              <a:gd name="connsiteX0" fmla="*/ 285 w 2706163"/>
              <a:gd name="connsiteY0" fmla="*/ 513038 h 1688695"/>
              <a:gd name="connsiteX1" fmla="*/ 1446531 w 2706163"/>
              <a:gd name="connsiteY1" fmla="*/ 121153 h 1688695"/>
              <a:gd name="connsiteX2" fmla="*/ 2706163 w 2706163"/>
              <a:gd name="connsiteY2" fmla="*/ 513038 h 1688695"/>
              <a:gd name="connsiteX3" fmla="*/ 1353224 w 2706163"/>
              <a:gd name="connsiteY3" fmla="*/ 1688695 h 1688695"/>
              <a:gd name="connsiteX4" fmla="*/ 285 w 2706163"/>
              <a:gd name="connsiteY4" fmla="*/ 513038 h 1688695"/>
              <a:gd name="connsiteX0" fmla="*/ 285 w 2706163"/>
              <a:gd name="connsiteY0" fmla="*/ 594909 h 1770566"/>
              <a:gd name="connsiteX1" fmla="*/ 1446531 w 2706163"/>
              <a:gd name="connsiteY1" fmla="*/ 203024 h 1770566"/>
              <a:gd name="connsiteX2" fmla="*/ 2706163 w 2706163"/>
              <a:gd name="connsiteY2" fmla="*/ 594909 h 1770566"/>
              <a:gd name="connsiteX3" fmla="*/ 1353224 w 2706163"/>
              <a:gd name="connsiteY3" fmla="*/ 1770566 h 1770566"/>
              <a:gd name="connsiteX4" fmla="*/ 285 w 2706163"/>
              <a:gd name="connsiteY4" fmla="*/ 594909 h 1770566"/>
              <a:gd name="connsiteX0" fmla="*/ 285 w 2706163"/>
              <a:gd name="connsiteY0" fmla="*/ 719032 h 1894689"/>
              <a:gd name="connsiteX1" fmla="*/ 1446531 w 2706163"/>
              <a:gd name="connsiteY1" fmla="*/ 327147 h 1894689"/>
              <a:gd name="connsiteX2" fmla="*/ 2706163 w 2706163"/>
              <a:gd name="connsiteY2" fmla="*/ 719032 h 1894689"/>
              <a:gd name="connsiteX3" fmla="*/ 1353224 w 2706163"/>
              <a:gd name="connsiteY3" fmla="*/ 1894689 h 1894689"/>
              <a:gd name="connsiteX4" fmla="*/ 285 w 2706163"/>
              <a:gd name="connsiteY4" fmla="*/ 719032 h 1894689"/>
              <a:gd name="connsiteX0" fmla="*/ 285 w 2706163"/>
              <a:gd name="connsiteY0" fmla="*/ 780264 h 1955921"/>
              <a:gd name="connsiteX1" fmla="*/ 1446531 w 2706163"/>
              <a:gd name="connsiteY1" fmla="*/ 388379 h 1955921"/>
              <a:gd name="connsiteX2" fmla="*/ 2706163 w 2706163"/>
              <a:gd name="connsiteY2" fmla="*/ 780264 h 1955921"/>
              <a:gd name="connsiteX3" fmla="*/ 1353224 w 2706163"/>
              <a:gd name="connsiteY3" fmla="*/ 1955921 h 1955921"/>
              <a:gd name="connsiteX4" fmla="*/ 285 w 2706163"/>
              <a:gd name="connsiteY4" fmla="*/ 780264 h 1955921"/>
              <a:gd name="connsiteX0" fmla="*/ 285 w 2706163"/>
              <a:gd name="connsiteY0" fmla="*/ 809192 h 1984849"/>
              <a:gd name="connsiteX1" fmla="*/ 1446531 w 2706163"/>
              <a:gd name="connsiteY1" fmla="*/ 417307 h 1984849"/>
              <a:gd name="connsiteX2" fmla="*/ 2706163 w 2706163"/>
              <a:gd name="connsiteY2" fmla="*/ 809192 h 1984849"/>
              <a:gd name="connsiteX3" fmla="*/ 1353224 w 2706163"/>
              <a:gd name="connsiteY3" fmla="*/ 1984849 h 1984849"/>
              <a:gd name="connsiteX4" fmla="*/ 285 w 2706163"/>
              <a:gd name="connsiteY4" fmla="*/ 809192 h 1984849"/>
              <a:gd name="connsiteX0" fmla="*/ 44 w 2705922"/>
              <a:gd name="connsiteY0" fmla="*/ 809192 h 2376735"/>
              <a:gd name="connsiteX1" fmla="*/ 1446290 w 2705922"/>
              <a:gd name="connsiteY1" fmla="*/ 417307 h 2376735"/>
              <a:gd name="connsiteX2" fmla="*/ 2705922 w 2705922"/>
              <a:gd name="connsiteY2" fmla="*/ 809192 h 2376735"/>
              <a:gd name="connsiteX3" fmla="*/ 1408966 w 2705922"/>
              <a:gd name="connsiteY3" fmla="*/ 2376735 h 2376735"/>
              <a:gd name="connsiteX4" fmla="*/ 44 w 2705922"/>
              <a:gd name="connsiteY4" fmla="*/ 809192 h 2376735"/>
              <a:gd name="connsiteX0" fmla="*/ 33 w 2621935"/>
              <a:gd name="connsiteY0" fmla="*/ 809192 h 2376735"/>
              <a:gd name="connsiteX1" fmla="*/ 1362303 w 2621935"/>
              <a:gd name="connsiteY1" fmla="*/ 417307 h 2376735"/>
              <a:gd name="connsiteX2" fmla="*/ 2621935 w 2621935"/>
              <a:gd name="connsiteY2" fmla="*/ 809192 h 2376735"/>
              <a:gd name="connsiteX3" fmla="*/ 1324979 w 2621935"/>
              <a:gd name="connsiteY3" fmla="*/ 2376735 h 2376735"/>
              <a:gd name="connsiteX4" fmla="*/ 33 w 2621935"/>
              <a:gd name="connsiteY4" fmla="*/ 809192 h 2376735"/>
              <a:gd name="connsiteX0" fmla="*/ 33 w 2677918"/>
              <a:gd name="connsiteY0" fmla="*/ 760606 h 2329069"/>
              <a:gd name="connsiteX1" fmla="*/ 1362303 w 2677918"/>
              <a:gd name="connsiteY1" fmla="*/ 368721 h 2329069"/>
              <a:gd name="connsiteX2" fmla="*/ 2677918 w 2677918"/>
              <a:gd name="connsiteY2" fmla="*/ 947218 h 2329069"/>
              <a:gd name="connsiteX3" fmla="*/ 1324979 w 2677918"/>
              <a:gd name="connsiteY3" fmla="*/ 2328149 h 2329069"/>
              <a:gd name="connsiteX4" fmla="*/ 33 w 2677918"/>
              <a:gd name="connsiteY4" fmla="*/ 760606 h 2329069"/>
              <a:gd name="connsiteX0" fmla="*/ 34 w 2649927"/>
              <a:gd name="connsiteY0" fmla="*/ 919226 h 2328171"/>
              <a:gd name="connsiteX1" fmla="*/ 1334312 w 2649927"/>
              <a:gd name="connsiteY1" fmla="*/ 368721 h 2328171"/>
              <a:gd name="connsiteX2" fmla="*/ 2649927 w 2649927"/>
              <a:gd name="connsiteY2" fmla="*/ 947218 h 2328171"/>
              <a:gd name="connsiteX3" fmla="*/ 1296988 w 2649927"/>
              <a:gd name="connsiteY3" fmla="*/ 2328149 h 2328171"/>
              <a:gd name="connsiteX4" fmla="*/ 34 w 2649927"/>
              <a:gd name="connsiteY4" fmla="*/ 919226 h 2328171"/>
              <a:gd name="connsiteX0" fmla="*/ 41 w 2463322"/>
              <a:gd name="connsiteY0" fmla="*/ 881904 h 2328267"/>
              <a:gd name="connsiteX1" fmla="*/ 1147707 w 2463322"/>
              <a:gd name="connsiteY1" fmla="*/ 368721 h 2328267"/>
              <a:gd name="connsiteX2" fmla="*/ 2463322 w 2463322"/>
              <a:gd name="connsiteY2" fmla="*/ 947218 h 2328267"/>
              <a:gd name="connsiteX3" fmla="*/ 1110383 w 2463322"/>
              <a:gd name="connsiteY3" fmla="*/ 2328149 h 2328267"/>
              <a:gd name="connsiteX4" fmla="*/ 41 w 2463322"/>
              <a:gd name="connsiteY4" fmla="*/ 881904 h 2328267"/>
              <a:gd name="connsiteX0" fmla="*/ 6644 w 2469925"/>
              <a:gd name="connsiteY0" fmla="*/ 882305 h 2328668"/>
              <a:gd name="connsiteX1" fmla="*/ 1154310 w 2469925"/>
              <a:gd name="connsiteY1" fmla="*/ 369122 h 2328668"/>
              <a:gd name="connsiteX2" fmla="*/ 2469925 w 2469925"/>
              <a:gd name="connsiteY2" fmla="*/ 947619 h 2328668"/>
              <a:gd name="connsiteX3" fmla="*/ 1116986 w 2469925"/>
              <a:gd name="connsiteY3" fmla="*/ 2328550 h 2328668"/>
              <a:gd name="connsiteX4" fmla="*/ 6644 w 2469925"/>
              <a:gd name="connsiteY4" fmla="*/ 882305 h 2328668"/>
              <a:gd name="connsiteX0" fmla="*/ 6644 w 2498820"/>
              <a:gd name="connsiteY0" fmla="*/ 986308 h 2432671"/>
              <a:gd name="connsiteX1" fmla="*/ 1154310 w 2498820"/>
              <a:gd name="connsiteY1" fmla="*/ 473125 h 2432671"/>
              <a:gd name="connsiteX2" fmla="*/ 2469925 w 2498820"/>
              <a:gd name="connsiteY2" fmla="*/ 1051622 h 2432671"/>
              <a:gd name="connsiteX3" fmla="*/ 1116986 w 2498820"/>
              <a:gd name="connsiteY3" fmla="*/ 2432553 h 2432671"/>
              <a:gd name="connsiteX4" fmla="*/ 6644 w 2498820"/>
              <a:gd name="connsiteY4" fmla="*/ 986308 h 243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20" h="2432671">
                <a:moveTo>
                  <a:pt x="6644" y="986308"/>
                </a:moveTo>
                <a:cubicBezTo>
                  <a:pt x="-71111" y="370488"/>
                  <a:pt x="547062" y="-347969"/>
                  <a:pt x="1154310" y="473125"/>
                </a:cubicBezTo>
                <a:cubicBezTo>
                  <a:pt x="1649590" y="-366630"/>
                  <a:pt x="2684529" y="-36214"/>
                  <a:pt x="2469925" y="1051622"/>
                </a:cubicBezTo>
                <a:cubicBezTo>
                  <a:pt x="2469925" y="1700919"/>
                  <a:pt x="1527533" y="2443439"/>
                  <a:pt x="1116986" y="2432553"/>
                </a:cubicBezTo>
                <a:cubicBezTo>
                  <a:pt x="706439" y="2421667"/>
                  <a:pt x="84399" y="1602128"/>
                  <a:pt x="6644" y="98630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DD0DF45-7B9D-4B9D-BA54-3808D590E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534" y="4702910"/>
            <a:ext cx="2047903" cy="199238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8F5AD50-0D1B-4F56-B080-3612199A6E16}"/>
              </a:ext>
            </a:extLst>
          </p:cNvPr>
          <p:cNvSpPr/>
          <p:nvPr/>
        </p:nvSpPr>
        <p:spPr>
          <a:xfrm>
            <a:off x="6064897" y="4804864"/>
            <a:ext cx="541175" cy="410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94DD88A-6A62-42ED-A47E-D6911734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29" y="4107554"/>
            <a:ext cx="1020283" cy="54437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A5974B2-F8FC-4095-B5E4-13EE5CA23352}"/>
              </a:ext>
            </a:extLst>
          </p:cNvPr>
          <p:cNvSpPr/>
          <p:nvPr/>
        </p:nvSpPr>
        <p:spPr>
          <a:xfrm>
            <a:off x="5311534" y="4343541"/>
            <a:ext cx="1383347" cy="410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35EBC9F-0C2D-466C-9D50-01F7D77A24AC}"/>
              </a:ext>
            </a:extLst>
          </p:cNvPr>
          <p:cNvSpPr/>
          <p:nvPr/>
        </p:nvSpPr>
        <p:spPr>
          <a:xfrm>
            <a:off x="437955" y="4927541"/>
            <a:ext cx="1697296" cy="1697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F6AFDD8-3D97-4435-A21A-4C980C900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323" y="2233887"/>
            <a:ext cx="1584969" cy="3799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8FFA0C7-B161-4C44-869C-06F13BFEE371}"/>
              </a:ext>
            </a:extLst>
          </p:cNvPr>
          <p:cNvSpPr/>
          <p:nvPr/>
        </p:nvSpPr>
        <p:spPr>
          <a:xfrm>
            <a:off x="1316454" y="2657143"/>
            <a:ext cx="2127934" cy="410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1BDC136A-5F5B-4097-AE4B-09C2D62BD762}"/>
              </a:ext>
            </a:extLst>
          </p:cNvPr>
          <p:cNvSpPr/>
          <p:nvPr/>
        </p:nvSpPr>
        <p:spPr>
          <a:xfrm>
            <a:off x="7582767" y="5352317"/>
            <a:ext cx="1499118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40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93117"/>
            <a:ext cx="6281057" cy="21337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練習畫海豚</a:t>
            </a:r>
            <a:r>
              <a:rPr lang="en-US" altLang="zh-TW" dirty="0"/>
              <a:t>—</a:t>
            </a:r>
            <a:r>
              <a:rPr lang="zh-TW" altLang="en-US" dirty="0"/>
              <a:t>重複圖形</a:t>
            </a:r>
          </a:p>
        </p:txBody>
      </p:sp>
      <p:sp>
        <p:nvSpPr>
          <p:cNvPr id="5" name="橢圓 4"/>
          <p:cNvSpPr/>
          <p:nvPr/>
        </p:nvSpPr>
        <p:spPr>
          <a:xfrm>
            <a:off x="1119652" y="951722"/>
            <a:ext cx="9339965" cy="5094516"/>
          </a:xfrm>
          <a:custGeom>
            <a:avLst/>
            <a:gdLst>
              <a:gd name="connsiteX0" fmla="*/ 0 w 9339943"/>
              <a:gd name="connsiteY0" fmla="*/ 2542593 h 5085185"/>
              <a:gd name="connsiteX1" fmla="*/ 4669972 w 9339943"/>
              <a:gd name="connsiteY1" fmla="*/ 0 h 5085185"/>
              <a:gd name="connsiteX2" fmla="*/ 9339944 w 9339943"/>
              <a:gd name="connsiteY2" fmla="*/ 2542593 h 5085185"/>
              <a:gd name="connsiteX3" fmla="*/ 4669972 w 9339943"/>
              <a:gd name="connsiteY3" fmla="*/ 5085186 h 5085185"/>
              <a:gd name="connsiteX4" fmla="*/ 0 w 9339943"/>
              <a:gd name="connsiteY4" fmla="*/ 2542593 h 5085185"/>
              <a:gd name="connsiteX0" fmla="*/ 21 w 9339965"/>
              <a:gd name="connsiteY0" fmla="*/ 2542593 h 5122509"/>
              <a:gd name="connsiteX1" fmla="*/ 4669993 w 9339965"/>
              <a:gd name="connsiteY1" fmla="*/ 0 h 5122509"/>
              <a:gd name="connsiteX2" fmla="*/ 9339965 w 9339965"/>
              <a:gd name="connsiteY2" fmla="*/ 2542593 h 5122509"/>
              <a:gd name="connsiteX3" fmla="*/ 4716646 w 9339965"/>
              <a:gd name="connsiteY3" fmla="*/ 5122509 h 5122509"/>
              <a:gd name="connsiteX4" fmla="*/ 21 w 9339965"/>
              <a:gd name="connsiteY4" fmla="*/ 2542593 h 51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9965" h="5122509">
                <a:moveTo>
                  <a:pt x="21" y="2542593"/>
                </a:moveTo>
                <a:cubicBezTo>
                  <a:pt x="-7754" y="1688842"/>
                  <a:pt x="2090839" y="0"/>
                  <a:pt x="4669993" y="0"/>
                </a:cubicBezTo>
                <a:cubicBezTo>
                  <a:pt x="7249147" y="0"/>
                  <a:pt x="9339965" y="1138358"/>
                  <a:pt x="9339965" y="2542593"/>
                </a:cubicBezTo>
                <a:cubicBezTo>
                  <a:pt x="9339965" y="3946828"/>
                  <a:pt x="7295800" y="5122509"/>
                  <a:pt x="4716646" y="5122509"/>
                </a:cubicBezTo>
                <a:cubicBezTo>
                  <a:pt x="2137492" y="5122509"/>
                  <a:pt x="7796" y="3396344"/>
                  <a:pt x="21" y="254259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2426381" y="6102221"/>
            <a:ext cx="1198563" cy="289249"/>
            <a:chOff x="1129426" y="5901613"/>
            <a:chExt cx="1198563" cy="289249"/>
          </a:xfrm>
        </p:grpSpPr>
        <p:sp>
          <p:nvSpPr>
            <p:cNvPr id="4" name="矩形 3"/>
            <p:cNvSpPr/>
            <p:nvPr/>
          </p:nvSpPr>
          <p:spPr>
            <a:xfrm rot="3585200">
              <a:off x="1623527" y="5486401"/>
              <a:ext cx="289249" cy="11196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8067149">
              <a:off x="1544638" y="5486401"/>
              <a:ext cx="289249" cy="11196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44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517312" y="1688841"/>
            <a:ext cx="5702960" cy="2245910"/>
          </a:xfrm>
          <a:custGeom>
            <a:avLst/>
            <a:gdLst>
              <a:gd name="connsiteX0" fmla="*/ 0 w 5691673"/>
              <a:gd name="connsiteY0" fmla="*/ 1203649 h 2407298"/>
              <a:gd name="connsiteX1" fmla="*/ 2845837 w 5691673"/>
              <a:gd name="connsiteY1" fmla="*/ 0 h 2407298"/>
              <a:gd name="connsiteX2" fmla="*/ 5691674 w 5691673"/>
              <a:gd name="connsiteY2" fmla="*/ 1203649 h 2407298"/>
              <a:gd name="connsiteX3" fmla="*/ 2845837 w 5691673"/>
              <a:gd name="connsiteY3" fmla="*/ 2407298 h 2407298"/>
              <a:gd name="connsiteX4" fmla="*/ 0 w 5691673"/>
              <a:gd name="connsiteY4" fmla="*/ 1203649 h 2407298"/>
              <a:gd name="connsiteX0" fmla="*/ 71364 w 5763038"/>
              <a:gd name="connsiteY0" fmla="*/ 1203649 h 1534191"/>
              <a:gd name="connsiteX1" fmla="*/ 2917201 w 5763038"/>
              <a:gd name="connsiteY1" fmla="*/ 0 h 1534191"/>
              <a:gd name="connsiteX2" fmla="*/ 5763038 w 5763038"/>
              <a:gd name="connsiteY2" fmla="*/ 1203649 h 1534191"/>
              <a:gd name="connsiteX3" fmla="*/ 1629577 w 5763038"/>
              <a:gd name="connsiteY3" fmla="*/ 1324947 h 1534191"/>
              <a:gd name="connsiteX4" fmla="*/ 71364 w 5763038"/>
              <a:gd name="connsiteY4" fmla="*/ 1203649 h 1534191"/>
              <a:gd name="connsiteX0" fmla="*/ 120421 w 5812095"/>
              <a:gd name="connsiteY0" fmla="*/ 1203649 h 1901990"/>
              <a:gd name="connsiteX1" fmla="*/ 2966258 w 5812095"/>
              <a:gd name="connsiteY1" fmla="*/ 0 h 1901990"/>
              <a:gd name="connsiteX2" fmla="*/ 5812095 w 5812095"/>
              <a:gd name="connsiteY2" fmla="*/ 1203649 h 1901990"/>
              <a:gd name="connsiteX3" fmla="*/ 1678634 w 5812095"/>
              <a:gd name="connsiteY3" fmla="*/ 1324947 h 1901990"/>
              <a:gd name="connsiteX4" fmla="*/ 120421 w 5812095"/>
              <a:gd name="connsiteY4" fmla="*/ 1203649 h 1901990"/>
              <a:gd name="connsiteX0" fmla="*/ 25912 w 5717586"/>
              <a:gd name="connsiteY0" fmla="*/ 1203649 h 1660620"/>
              <a:gd name="connsiteX1" fmla="*/ 2871749 w 5717586"/>
              <a:gd name="connsiteY1" fmla="*/ 0 h 1660620"/>
              <a:gd name="connsiteX2" fmla="*/ 5717586 w 5717586"/>
              <a:gd name="connsiteY2" fmla="*/ 1203649 h 1660620"/>
              <a:gd name="connsiteX3" fmla="*/ 1584125 w 5717586"/>
              <a:gd name="connsiteY3" fmla="*/ 1324947 h 1660620"/>
              <a:gd name="connsiteX4" fmla="*/ 25912 w 5717586"/>
              <a:gd name="connsiteY4" fmla="*/ 1203649 h 1660620"/>
              <a:gd name="connsiteX0" fmla="*/ 4085 w 5695759"/>
              <a:gd name="connsiteY0" fmla="*/ 1203649 h 1864677"/>
              <a:gd name="connsiteX1" fmla="*/ 2849922 w 5695759"/>
              <a:gd name="connsiteY1" fmla="*/ 0 h 1864677"/>
              <a:gd name="connsiteX2" fmla="*/ 5695759 w 5695759"/>
              <a:gd name="connsiteY2" fmla="*/ 1203649 h 1864677"/>
              <a:gd name="connsiteX3" fmla="*/ 2252763 w 5695759"/>
              <a:gd name="connsiteY3" fmla="*/ 1660849 h 1864677"/>
              <a:gd name="connsiteX4" fmla="*/ 4085 w 5695759"/>
              <a:gd name="connsiteY4" fmla="*/ 1203649 h 1864677"/>
              <a:gd name="connsiteX0" fmla="*/ 11286 w 5702960"/>
              <a:gd name="connsiteY0" fmla="*/ 1203649 h 2245910"/>
              <a:gd name="connsiteX1" fmla="*/ 2857123 w 5702960"/>
              <a:gd name="connsiteY1" fmla="*/ 0 h 2245910"/>
              <a:gd name="connsiteX2" fmla="*/ 5702960 w 5702960"/>
              <a:gd name="connsiteY2" fmla="*/ 1203649 h 2245910"/>
              <a:gd name="connsiteX3" fmla="*/ 2259964 w 5702960"/>
              <a:gd name="connsiteY3" fmla="*/ 1660849 h 2245910"/>
              <a:gd name="connsiteX4" fmla="*/ 11286 w 5702960"/>
              <a:gd name="connsiteY4" fmla="*/ 1203649 h 22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2960" h="2245910">
                <a:moveTo>
                  <a:pt x="11286" y="1203649"/>
                </a:moveTo>
                <a:cubicBezTo>
                  <a:pt x="110813" y="926841"/>
                  <a:pt x="1285411" y="0"/>
                  <a:pt x="2857123" y="0"/>
                </a:cubicBezTo>
                <a:cubicBezTo>
                  <a:pt x="4428835" y="0"/>
                  <a:pt x="5702960" y="538892"/>
                  <a:pt x="5702960" y="1203649"/>
                </a:cubicBezTo>
                <a:cubicBezTo>
                  <a:pt x="5702960" y="1868406"/>
                  <a:pt x="4064942" y="2911151"/>
                  <a:pt x="2259964" y="1660849"/>
                </a:cubicBezTo>
                <a:cubicBezTo>
                  <a:pt x="454986" y="410547"/>
                  <a:pt x="-88241" y="1480457"/>
                  <a:pt x="11286" y="12036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6913986" y="3004456"/>
            <a:ext cx="1810143" cy="665755"/>
          </a:xfrm>
          <a:custGeom>
            <a:avLst/>
            <a:gdLst>
              <a:gd name="connsiteX0" fmla="*/ 569167 w 1287624"/>
              <a:gd name="connsiteY0" fmla="*/ 0 h 1035698"/>
              <a:gd name="connsiteX1" fmla="*/ 0 w 1287624"/>
              <a:gd name="connsiteY1" fmla="*/ 774441 h 1035698"/>
              <a:gd name="connsiteX2" fmla="*/ 1287624 w 1287624"/>
              <a:gd name="connsiteY2" fmla="*/ 1035698 h 1035698"/>
              <a:gd name="connsiteX3" fmla="*/ 569167 w 1287624"/>
              <a:gd name="connsiteY3" fmla="*/ 0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624" h="1035698">
                <a:moveTo>
                  <a:pt x="569167" y="0"/>
                </a:moveTo>
                <a:lnTo>
                  <a:pt x="0" y="774441"/>
                </a:lnTo>
                <a:lnTo>
                  <a:pt x="1287624" y="1035698"/>
                </a:lnTo>
                <a:lnTo>
                  <a:pt x="56916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10683550" y="-93305"/>
            <a:ext cx="1810631" cy="2248677"/>
          </a:xfrm>
          <a:custGeom>
            <a:avLst/>
            <a:gdLst>
              <a:gd name="connsiteX0" fmla="*/ 690466 w 1810631"/>
              <a:gd name="connsiteY0" fmla="*/ 970383 h 2248677"/>
              <a:gd name="connsiteX1" fmla="*/ 0 w 1810631"/>
              <a:gd name="connsiteY1" fmla="*/ 1651518 h 2248677"/>
              <a:gd name="connsiteX2" fmla="*/ 1082351 w 1810631"/>
              <a:gd name="connsiteY2" fmla="*/ 2248677 h 2248677"/>
              <a:gd name="connsiteX3" fmla="*/ 1101013 w 1810631"/>
              <a:gd name="connsiteY3" fmla="*/ 2211355 h 2248677"/>
              <a:gd name="connsiteX4" fmla="*/ 1138335 w 1810631"/>
              <a:gd name="connsiteY4" fmla="*/ 2118049 h 2248677"/>
              <a:gd name="connsiteX5" fmla="*/ 1156996 w 1810631"/>
              <a:gd name="connsiteY5" fmla="*/ 1800808 h 2248677"/>
              <a:gd name="connsiteX6" fmla="*/ 1352939 w 1810631"/>
              <a:gd name="connsiteY6" fmla="*/ 1819469 h 2248677"/>
              <a:gd name="connsiteX7" fmla="*/ 1203649 w 1810631"/>
              <a:gd name="connsiteY7" fmla="*/ 1838130 h 2248677"/>
              <a:gd name="connsiteX8" fmla="*/ 1063690 w 1810631"/>
              <a:gd name="connsiteY8" fmla="*/ 1744824 h 2248677"/>
              <a:gd name="connsiteX9" fmla="*/ 1045029 w 1810631"/>
              <a:gd name="connsiteY9" fmla="*/ 1707502 h 2248677"/>
              <a:gd name="connsiteX10" fmla="*/ 989045 w 1810631"/>
              <a:gd name="connsiteY10" fmla="*/ 1623526 h 2248677"/>
              <a:gd name="connsiteX11" fmla="*/ 951723 w 1810631"/>
              <a:gd name="connsiteY11" fmla="*/ 1474237 h 2248677"/>
              <a:gd name="connsiteX12" fmla="*/ 961053 w 1810631"/>
              <a:gd name="connsiteY12" fmla="*/ 1203649 h 2248677"/>
              <a:gd name="connsiteX13" fmla="*/ 989045 w 1810631"/>
              <a:gd name="connsiteY13" fmla="*/ 1147665 h 2248677"/>
              <a:gd name="connsiteX14" fmla="*/ 1073021 w 1810631"/>
              <a:gd name="connsiteY14" fmla="*/ 1063690 h 2248677"/>
              <a:gd name="connsiteX15" fmla="*/ 1101013 w 1810631"/>
              <a:gd name="connsiteY15" fmla="*/ 1035698 h 2248677"/>
              <a:gd name="connsiteX16" fmla="*/ 1156996 w 1810631"/>
              <a:gd name="connsiteY16" fmla="*/ 1007706 h 2248677"/>
              <a:gd name="connsiteX17" fmla="*/ 1371600 w 1810631"/>
              <a:gd name="connsiteY17" fmla="*/ 1017037 h 2248677"/>
              <a:gd name="connsiteX18" fmla="*/ 1427584 w 1810631"/>
              <a:gd name="connsiteY18" fmla="*/ 1054359 h 2248677"/>
              <a:gd name="connsiteX19" fmla="*/ 1492898 w 1810631"/>
              <a:gd name="connsiteY19" fmla="*/ 1147665 h 2248677"/>
              <a:gd name="connsiteX20" fmla="*/ 1511559 w 1810631"/>
              <a:gd name="connsiteY20" fmla="*/ 1212979 h 2248677"/>
              <a:gd name="connsiteX21" fmla="*/ 1502229 w 1810631"/>
              <a:gd name="connsiteY21" fmla="*/ 1390261 h 2248677"/>
              <a:gd name="connsiteX22" fmla="*/ 1492898 w 1810631"/>
              <a:gd name="connsiteY22" fmla="*/ 1324947 h 2248677"/>
              <a:gd name="connsiteX23" fmla="*/ 1455576 w 1810631"/>
              <a:gd name="connsiteY23" fmla="*/ 1147665 h 2248677"/>
              <a:gd name="connsiteX24" fmla="*/ 1446245 w 1810631"/>
              <a:gd name="connsiteY24" fmla="*/ 1073020 h 2248677"/>
              <a:gd name="connsiteX25" fmla="*/ 1436915 w 1810631"/>
              <a:gd name="connsiteY25" fmla="*/ 989045 h 2248677"/>
              <a:gd name="connsiteX26" fmla="*/ 1418253 w 1810631"/>
              <a:gd name="connsiteY26" fmla="*/ 849085 h 2248677"/>
              <a:gd name="connsiteX27" fmla="*/ 1446245 w 1810631"/>
              <a:gd name="connsiteY27" fmla="*/ 662473 h 2248677"/>
              <a:gd name="connsiteX28" fmla="*/ 1455576 w 1810631"/>
              <a:gd name="connsiteY28" fmla="*/ 727788 h 2248677"/>
              <a:gd name="connsiteX29" fmla="*/ 1511559 w 1810631"/>
              <a:gd name="connsiteY29" fmla="*/ 793102 h 2248677"/>
              <a:gd name="connsiteX30" fmla="*/ 1455576 w 1810631"/>
              <a:gd name="connsiteY30" fmla="*/ 625151 h 2248677"/>
              <a:gd name="connsiteX31" fmla="*/ 1436915 w 1810631"/>
              <a:gd name="connsiteY31" fmla="*/ 550506 h 2248677"/>
              <a:gd name="connsiteX32" fmla="*/ 1399592 w 1810631"/>
              <a:gd name="connsiteY32" fmla="*/ 466530 h 2248677"/>
              <a:gd name="connsiteX33" fmla="*/ 1380931 w 1810631"/>
              <a:gd name="connsiteY33" fmla="*/ 410547 h 2248677"/>
              <a:gd name="connsiteX34" fmla="*/ 1334278 w 1810631"/>
              <a:gd name="connsiteY34" fmla="*/ 345232 h 2248677"/>
              <a:gd name="connsiteX35" fmla="*/ 1287625 w 1810631"/>
              <a:gd name="connsiteY35" fmla="*/ 298579 h 2248677"/>
              <a:gd name="connsiteX36" fmla="*/ 1194319 w 1810631"/>
              <a:gd name="connsiteY36" fmla="*/ 335902 h 2248677"/>
              <a:gd name="connsiteX37" fmla="*/ 1091682 w 1810631"/>
              <a:gd name="connsiteY37" fmla="*/ 457200 h 2248677"/>
              <a:gd name="connsiteX38" fmla="*/ 1045029 w 1810631"/>
              <a:gd name="connsiteY38" fmla="*/ 513183 h 2248677"/>
              <a:gd name="connsiteX39" fmla="*/ 998376 w 1810631"/>
              <a:gd name="connsiteY39" fmla="*/ 606490 h 2248677"/>
              <a:gd name="connsiteX40" fmla="*/ 961053 w 1810631"/>
              <a:gd name="connsiteY40" fmla="*/ 671804 h 2248677"/>
              <a:gd name="connsiteX41" fmla="*/ 979715 w 1810631"/>
              <a:gd name="connsiteY41" fmla="*/ 830424 h 2248677"/>
              <a:gd name="connsiteX42" fmla="*/ 1203649 w 1810631"/>
              <a:gd name="connsiteY42" fmla="*/ 755779 h 2248677"/>
              <a:gd name="connsiteX43" fmla="*/ 1427584 w 1810631"/>
              <a:gd name="connsiteY43" fmla="*/ 578498 h 2248677"/>
              <a:gd name="connsiteX44" fmla="*/ 1595535 w 1810631"/>
              <a:gd name="connsiteY44" fmla="*/ 307910 h 2248677"/>
              <a:gd name="connsiteX45" fmla="*/ 1632857 w 1810631"/>
              <a:gd name="connsiteY45" fmla="*/ 205273 h 2248677"/>
              <a:gd name="connsiteX46" fmla="*/ 1632857 w 1810631"/>
              <a:gd name="connsiteY46" fmla="*/ 27992 h 2248677"/>
              <a:gd name="connsiteX47" fmla="*/ 1604866 w 1810631"/>
              <a:gd name="connsiteY47" fmla="*/ 0 h 2248677"/>
              <a:gd name="connsiteX48" fmla="*/ 1492898 w 1810631"/>
              <a:gd name="connsiteY48" fmla="*/ 9330 h 2248677"/>
              <a:gd name="connsiteX49" fmla="*/ 1427584 w 1810631"/>
              <a:gd name="connsiteY49" fmla="*/ 83975 h 2248677"/>
              <a:gd name="connsiteX50" fmla="*/ 1362270 w 1810631"/>
              <a:gd name="connsiteY50" fmla="*/ 149290 h 2248677"/>
              <a:gd name="connsiteX51" fmla="*/ 1203649 w 1810631"/>
              <a:gd name="connsiteY51" fmla="*/ 401216 h 2248677"/>
              <a:gd name="connsiteX52" fmla="*/ 1119674 w 1810631"/>
              <a:gd name="connsiteY52" fmla="*/ 662473 h 2248677"/>
              <a:gd name="connsiteX53" fmla="*/ 1129004 w 1810631"/>
              <a:gd name="connsiteY53" fmla="*/ 877077 h 2248677"/>
              <a:gd name="connsiteX54" fmla="*/ 1184988 w 1810631"/>
              <a:gd name="connsiteY54" fmla="*/ 886408 h 2248677"/>
              <a:gd name="connsiteX55" fmla="*/ 1474237 w 1810631"/>
              <a:gd name="connsiteY55" fmla="*/ 653143 h 2248677"/>
              <a:gd name="connsiteX56" fmla="*/ 1576874 w 1810631"/>
              <a:gd name="connsiteY56" fmla="*/ 531845 h 2248677"/>
              <a:gd name="connsiteX57" fmla="*/ 1679510 w 1810631"/>
              <a:gd name="connsiteY57" fmla="*/ 382555 h 2248677"/>
              <a:gd name="connsiteX58" fmla="*/ 1791478 w 1810631"/>
              <a:gd name="connsiteY58" fmla="*/ 186612 h 2248677"/>
              <a:gd name="connsiteX59" fmla="*/ 1810139 w 1810631"/>
              <a:gd name="connsiteY59" fmla="*/ 158620 h 2248677"/>
              <a:gd name="connsiteX60" fmla="*/ 1800808 w 1810631"/>
              <a:gd name="connsiteY60" fmla="*/ 186612 h 2248677"/>
              <a:gd name="connsiteX61" fmla="*/ 1782147 w 1810631"/>
              <a:gd name="connsiteY61" fmla="*/ 214604 h 2248677"/>
              <a:gd name="connsiteX62" fmla="*/ 1782147 w 1810631"/>
              <a:gd name="connsiteY62" fmla="*/ 242596 h 2248677"/>
              <a:gd name="connsiteX63" fmla="*/ 690466 w 1810631"/>
              <a:gd name="connsiteY63" fmla="*/ 970383 h 224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10631" h="2248677">
                <a:moveTo>
                  <a:pt x="690466" y="970383"/>
                </a:moveTo>
                <a:lnTo>
                  <a:pt x="0" y="1651518"/>
                </a:lnTo>
                <a:lnTo>
                  <a:pt x="1082351" y="2248677"/>
                </a:lnTo>
                <a:lnTo>
                  <a:pt x="1101013" y="2211355"/>
                </a:lnTo>
                <a:cubicBezTo>
                  <a:pt x="1113454" y="2180253"/>
                  <a:pt x="1133809" y="2151240"/>
                  <a:pt x="1138335" y="2118049"/>
                </a:cubicBezTo>
                <a:cubicBezTo>
                  <a:pt x="1152647" y="2013091"/>
                  <a:pt x="1095172" y="1886825"/>
                  <a:pt x="1156996" y="1800808"/>
                </a:cubicBezTo>
                <a:cubicBezTo>
                  <a:pt x="1195288" y="1747532"/>
                  <a:pt x="1287625" y="1813249"/>
                  <a:pt x="1352939" y="1819469"/>
                </a:cubicBezTo>
                <a:cubicBezTo>
                  <a:pt x="1319733" y="1885883"/>
                  <a:pt x="1331840" y="1891175"/>
                  <a:pt x="1203649" y="1838130"/>
                </a:cubicBezTo>
                <a:cubicBezTo>
                  <a:pt x="1151839" y="1816691"/>
                  <a:pt x="1063690" y="1744824"/>
                  <a:pt x="1063690" y="1744824"/>
                </a:cubicBezTo>
                <a:cubicBezTo>
                  <a:pt x="1057470" y="1732383"/>
                  <a:pt x="1052319" y="1719348"/>
                  <a:pt x="1045029" y="1707502"/>
                </a:cubicBezTo>
                <a:cubicBezTo>
                  <a:pt x="1027397" y="1678850"/>
                  <a:pt x="1004090" y="1653616"/>
                  <a:pt x="989045" y="1623526"/>
                </a:cubicBezTo>
                <a:cubicBezTo>
                  <a:pt x="978430" y="1602295"/>
                  <a:pt x="955131" y="1489572"/>
                  <a:pt x="951723" y="1474237"/>
                </a:cubicBezTo>
                <a:cubicBezTo>
                  <a:pt x="954833" y="1384041"/>
                  <a:pt x="950806" y="1293315"/>
                  <a:pt x="961053" y="1203649"/>
                </a:cubicBezTo>
                <a:cubicBezTo>
                  <a:pt x="963422" y="1182920"/>
                  <a:pt x="977472" y="1165025"/>
                  <a:pt x="989045" y="1147665"/>
                </a:cubicBezTo>
                <a:cubicBezTo>
                  <a:pt x="1034015" y="1080210"/>
                  <a:pt x="1023715" y="1105951"/>
                  <a:pt x="1073021" y="1063690"/>
                </a:cubicBezTo>
                <a:cubicBezTo>
                  <a:pt x="1083040" y="1055103"/>
                  <a:pt x="1090034" y="1043018"/>
                  <a:pt x="1101013" y="1035698"/>
                </a:cubicBezTo>
                <a:cubicBezTo>
                  <a:pt x="1118373" y="1024125"/>
                  <a:pt x="1138335" y="1017037"/>
                  <a:pt x="1156996" y="1007706"/>
                </a:cubicBezTo>
                <a:cubicBezTo>
                  <a:pt x="1228531" y="1010816"/>
                  <a:pt x="1301039" y="1004871"/>
                  <a:pt x="1371600" y="1017037"/>
                </a:cubicBezTo>
                <a:cubicBezTo>
                  <a:pt x="1393702" y="1020848"/>
                  <a:pt x="1410989" y="1039272"/>
                  <a:pt x="1427584" y="1054359"/>
                </a:cubicBezTo>
                <a:cubicBezTo>
                  <a:pt x="1453354" y="1077786"/>
                  <a:pt x="1480429" y="1113376"/>
                  <a:pt x="1492898" y="1147665"/>
                </a:cubicBezTo>
                <a:cubicBezTo>
                  <a:pt x="1500636" y="1168944"/>
                  <a:pt x="1505339" y="1191208"/>
                  <a:pt x="1511559" y="1212979"/>
                </a:cubicBezTo>
                <a:cubicBezTo>
                  <a:pt x="1508449" y="1272073"/>
                  <a:pt x="1511957" y="1331890"/>
                  <a:pt x="1502229" y="1390261"/>
                </a:cubicBezTo>
                <a:cubicBezTo>
                  <a:pt x="1498614" y="1411954"/>
                  <a:pt x="1495805" y="1346746"/>
                  <a:pt x="1492898" y="1324947"/>
                </a:cubicBezTo>
                <a:cubicBezTo>
                  <a:pt x="1477378" y="1208542"/>
                  <a:pt x="1492700" y="1283787"/>
                  <a:pt x="1455576" y="1147665"/>
                </a:cubicBezTo>
                <a:cubicBezTo>
                  <a:pt x="1452466" y="1122783"/>
                  <a:pt x="1449175" y="1097924"/>
                  <a:pt x="1446245" y="1073020"/>
                </a:cubicBezTo>
                <a:cubicBezTo>
                  <a:pt x="1442954" y="1045049"/>
                  <a:pt x="1440408" y="1016991"/>
                  <a:pt x="1436915" y="989045"/>
                </a:cubicBezTo>
                <a:cubicBezTo>
                  <a:pt x="1431077" y="942342"/>
                  <a:pt x="1424474" y="895738"/>
                  <a:pt x="1418253" y="849085"/>
                </a:cubicBezTo>
                <a:cubicBezTo>
                  <a:pt x="1427584" y="786881"/>
                  <a:pt x="1427747" y="722591"/>
                  <a:pt x="1446245" y="662473"/>
                </a:cubicBezTo>
                <a:cubicBezTo>
                  <a:pt x="1452713" y="641453"/>
                  <a:pt x="1445741" y="708117"/>
                  <a:pt x="1455576" y="727788"/>
                </a:cubicBezTo>
                <a:cubicBezTo>
                  <a:pt x="1468400" y="753435"/>
                  <a:pt x="1492898" y="771331"/>
                  <a:pt x="1511559" y="793102"/>
                </a:cubicBezTo>
                <a:cubicBezTo>
                  <a:pt x="1470663" y="588621"/>
                  <a:pt x="1521799" y="801747"/>
                  <a:pt x="1455576" y="625151"/>
                </a:cubicBezTo>
                <a:cubicBezTo>
                  <a:pt x="1446571" y="601137"/>
                  <a:pt x="1445451" y="574691"/>
                  <a:pt x="1436915" y="550506"/>
                </a:cubicBezTo>
                <a:cubicBezTo>
                  <a:pt x="1426720" y="521620"/>
                  <a:pt x="1410969" y="494971"/>
                  <a:pt x="1399592" y="466530"/>
                </a:cubicBezTo>
                <a:cubicBezTo>
                  <a:pt x="1392287" y="448266"/>
                  <a:pt x="1390257" y="427866"/>
                  <a:pt x="1380931" y="410547"/>
                </a:cubicBezTo>
                <a:cubicBezTo>
                  <a:pt x="1368246" y="386990"/>
                  <a:pt x="1351406" y="365786"/>
                  <a:pt x="1334278" y="345232"/>
                </a:cubicBezTo>
                <a:cubicBezTo>
                  <a:pt x="1320199" y="328337"/>
                  <a:pt x="1287625" y="298579"/>
                  <a:pt x="1287625" y="298579"/>
                </a:cubicBezTo>
                <a:cubicBezTo>
                  <a:pt x="1256523" y="311020"/>
                  <a:pt x="1223515" y="319479"/>
                  <a:pt x="1194319" y="335902"/>
                </a:cubicBezTo>
                <a:cubicBezTo>
                  <a:pt x="1129418" y="372409"/>
                  <a:pt x="1134754" y="396900"/>
                  <a:pt x="1091682" y="457200"/>
                </a:cubicBezTo>
                <a:cubicBezTo>
                  <a:pt x="1077563" y="476967"/>
                  <a:pt x="1057903" y="492584"/>
                  <a:pt x="1045029" y="513183"/>
                </a:cubicBezTo>
                <a:cubicBezTo>
                  <a:pt x="1026599" y="542671"/>
                  <a:pt x="1014646" y="575758"/>
                  <a:pt x="998376" y="606490"/>
                </a:cubicBezTo>
                <a:cubicBezTo>
                  <a:pt x="986644" y="628651"/>
                  <a:pt x="973494" y="650033"/>
                  <a:pt x="961053" y="671804"/>
                </a:cubicBezTo>
                <a:cubicBezTo>
                  <a:pt x="967274" y="724677"/>
                  <a:pt x="943303" y="791585"/>
                  <a:pt x="979715" y="830424"/>
                </a:cubicBezTo>
                <a:cubicBezTo>
                  <a:pt x="1031894" y="886082"/>
                  <a:pt x="1176352" y="774768"/>
                  <a:pt x="1203649" y="755779"/>
                </a:cubicBezTo>
                <a:cubicBezTo>
                  <a:pt x="1236981" y="732591"/>
                  <a:pt x="1402139" y="608014"/>
                  <a:pt x="1427584" y="578498"/>
                </a:cubicBezTo>
                <a:cubicBezTo>
                  <a:pt x="1486274" y="510417"/>
                  <a:pt x="1556801" y="398289"/>
                  <a:pt x="1595535" y="307910"/>
                </a:cubicBezTo>
                <a:cubicBezTo>
                  <a:pt x="1609875" y="274449"/>
                  <a:pt x="1620416" y="239485"/>
                  <a:pt x="1632857" y="205273"/>
                </a:cubicBezTo>
                <a:cubicBezTo>
                  <a:pt x="1640927" y="140718"/>
                  <a:pt x="1652024" y="95077"/>
                  <a:pt x="1632857" y="27992"/>
                </a:cubicBezTo>
                <a:cubicBezTo>
                  <a:pt x="1629232" y="15304"/>
                  <a:pt x="1614196" y="9331"/>
                  <a:pt x="1604866" y="0"/>
                </a:cubicBezTo>
                <a:lnTo>
                  <a:pt x="1492898" y="9330"/>
                </a:lnTo>
                <a:cubicBezTo>
                  <a:pt x="1463019" y="23483"/>
                  <a:pt x="1450143" y="59805"/>
                  <a:pt x="1427584" y="83975"/>
                </a:cubicBezTo>
                <a:cubicBezTo>
                  <a:pt x="1406576" y="106484"/>
                  <a:pt x="1382103" y="125739"/>
                  <a:pt x="1362270" y="149290"/>
                </a:cubicBezTo>
                <a:cubicBezTo>
                  <a:pt x="1300710" y="222393"/>
                  <a:pt x="1238890" y="312077"/>
                  <a:pt x="1203649" y="401216"/>
                </a:cubicBezTo>
                <a:cubicBezTo>
                  <a:pt x="1170018" y="486283"/>
                  <a:pt x="1119674" y="662473"/>
                  <a:pt x="1119674" y="662473"/>
                </a:cubicBezTo>
                <a:cubicBezTo>
                  <a:pt x="1122784" y="734008"/>
                  <a:pt x="1108955" y="808339"/>
                  <a:pt x="1129004" y="877077"/>
                </a:cubicBezTo>
                <a:cubicBezTo>
                  <a:pt x="1134301" y="895239"/>
                  <a:pt x="1167932" y="894595"/>
                  <a:pt x="1184988" y="886408"/>
                </a:cubicBezTo>
                <a:cubicBezTo>
                  <a:pt x="1299927" y="831237"/>
                  <a:pt x="1389706" y="745024"/>
                  <a:pt x="1474237" y="653143"/>
                </a:cubicBezTo>
                <a:cubicBezTo>
                  <a:pt x="1510097" y="614164"/>
                  <a:pt x="1544863" y="574042"/>
                  <a:pt x="1576874" y="531845"/>
                </a:cubicBezTo>
                <a:cubicBezTo>
                  <a:pt x="1613372" y="483733"/>
                  <a:pt x="1647629" y="433843"/>
                  <a:pt x="1679510" y="382555"/>
                </a:cubicBezTo>
                <a:cubicBezTo>
                  <a:pt x="1719224" y="318667"/>
                  <a:pt x="1753574" y="251591"/>
                  <a:pt x="1791478" y="186612"/>
                </a:cubicBezTo>
                <a:cubicBezTo>
                  <a:pt x="1797128" y="176926"/>
                  <a:pt x="1813685" y="147981"/>
                  <a:pt x="1810139" y="158620"/>
                </a:cubicBezTo>
                <a:cubicBezTo>
                  <a:pt x="1807029" y="167951"/>
                  <a:pt x="1805207" y="177815"/>
                  <a:pt x="1800808" y="186612"/>
                </a:cubicBezTo>
                <a:cubicBezTo>
                  <a:pt x="1795793" y="196642"/>
                  <a:pt x="1785693" y="203965"/>
                  <a:pt x="1782147" y="214604"/>
                </a:cubicBezTo>
                <a:cubicBezTo>
                  <a:pt x="1779196" y="223456"/>
                  <a:pt x="1782147" y="233265"/>
                  <a:pt x="1782147" y="242596"/>
                </a:cubicBezTo>
                <a:lnTo>
                  <a:pt x="690466" y="9703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5038530" y="1306286"/>
            <a:ext cx="1922106" cy="765110"/>
          </a:xfrm>
          <a:custGeom>
            <a:avLst/>
            <a:gdLst>
              <a:gd name="connsiteX0" fmla="*/ 195943 w 1922106"/>
              <a:gd name="connsiteY0" fmla="*/ 307910 h 765110"/>
              <a:gd name="connsiteX1" fmla="*/ 0 w 1922106"/>
              <a:gd name="connsiteY1" fmla="*/ 737119 h 765110"/>
              <a:gd name="connsiteX2" fmla="*/ 1922106 w 1922106"/>
              <a:gd name="connsiteY2" fmla="*/ 765110 h 765110"/>
              <a:gd name="connsiteX3" fmla="*/ 457200 w 1922106"/>
              <a:gd name="connsiteY3" fmla="*/ 0 h 765110"/>
              <a:gd name="connsiteX4" fmla="*/ 195943 w 1922106"/>
              <a:gd name="connsiteY4" fmla="*/ 307910 h 7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06" h="765110">
                <a:moveTo>
                  <a:pt x="195943" y="307910"/>
                </a:moveTo>
                <a:lnTo>
                  <a:pt x="0" y="737119"/>
                </a:lnTo>
                <a:lnTo>
                  <a:pt x="1922106" y="765110"/>
                </a:lnTo>
                <a:lnTo>
                  <a:pt x="457200" y="0"/>
                </a:lnTo>
                <a:lnTo>
                  <a:pt x="195943" y="3079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09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5" y="2471800"/>
            <a:ext cx="4813600" cy="34152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3742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919" y="19136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280" y="-625150"/>
            <a:ext cx="12892998" cy="72523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0741" y="471994"/>
            <a:ext cx="6589692" cy="47064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7481081" y="-129283"/>
            <a:ext cx="1120347" cy="618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右上角</a:t>
            </a:r>
          </a:p>
        </p:txBody>
      </p:sp>
      <p:sp>
        <p:nvSpPr>
          <p:cNvPr id="11" name="圓角矩形圖說文字 10"/>
          <p:cNvSpPr/>
          <p:nvPr/>
        </p:nvSpPr>
        <p:spPr>
          <a:xfrm>
            <a:off x="3297023" y="-593023"/>
            <a:ext cx="2497288" cy="797238"/>
          </a:xfrm>
          <a:prstGeom prst="wedgeRoundRectCallout">
            <a:avLst>
              <a:gd name="adj1" fmla="val -30174"/>
              <a:gd name="adj2" fmla="val 8239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在上緣處叫</a:t>
            </a:r>
            <a:r>
              <a:rPr lang="zh-TW" altLang="en-US" sz="2800" dirty="0">
                <a:solidFill>
                  <a:srgbClr val="FF0000"/>
                </a:solidFill>
              </a:rPr>
              <a:t>頂部</a:t>
            </a:r>
          </a:p>
        </p:txBody>
      </p:sp>
      <p:sp>
        <p:nvSpPr>
          <p:cNvPr id="12" name="圓角矩形圖說文字 11"/>
          <p:cNvSpPr/>
          <p:nvPr/>
        </p:nvSpPr>
        <p:spPr>
          <a:xfrm>
            <a:off x="7416596" y="2011097"/>
            <a:ext cx="2497288" cy="1336251"/>
          </a:xfrm>
          <a:prstGeom prst="wedgeRoundRectCallout">
            <a:avLst>
              <a:gd name="adj1" fmla="val -62306"/>
              <a:gd name="adj2" fmla="val 8005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媽祖圖片的這裡才叫上面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24676" y="5446268"/>
            <a:ext cx="2497288" cy="797238"/>
          </a:xfrm>
          <a:prstGeom prst="wedgeRoundRectCallout">
            <a:avLst>
              <a:gd name="adj1" fmla="val 19519"/>
              <a:gd name="adj2" fmla="val -7560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在下緣處叫</a:t>
            </a:r>
            <a:r>
              <a:rPr lang="zh-TW" altLang="en-US" sz="2800" dirty="0">
                <a:solidFill>
                  <a:srgbClr val="FF0000"/>
                </a:solidFill>
              </a:rPr>
              <a:t>底部</a:t>
            </a:r>
          </a:p>
        </p:txBody>
      </p:sp>
    </p:spTree>
    <p:extLst>
      <p:ext uri="{BB962C8B-B14F-4D97-AF65-F5344CB8AC3E}">
        <p14:creationId xmlns:p14="http://schemas.microsoft.com/office/powerpoint/2010/main" val="259751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>
            <a:off x="1850586" y="1879678"/>
            <a:ext cx="9201163" cy="2975416"/>
          </a:xfrm>
          <a:custGeom>
            <a:avLst/>
            <a:gdLst>
              <a:gd name="connsiteX0" fmla="*/ 4807499 w 9201163"/>
              <a:gd name="connsiteY0" fmla="*/ 0 h 2975416"/>
              <a:gd name="connsiteX1" fmla="*/ 5744186 w 9201163"/>
              <a:gd name="connsiteY1" fmla="*/ 566302 h 2975416"/>
              <a:gd name="connsiteX2" fmla="*/ 5774520 w 9201163"/>
              <a:gd name="connsiteY2" fmla="*/ 570294 h 2975416"/>
              <a:gd name="connsiteX3" fmla="*/ 8310450 w 9201163"/>
              <a:gd name="connsiteY3" fmla="*/ 1945873 h 2975416"/>
              <a:gd name="connsiteX4" fmla="*/ 8286171 w 9201163"/>
              <a:gd name="connsiteY4" fmla="*/ 2058673 h 2975416"/>
              <a:gd name="connsiteX5" fmla="*/ 9201163 w 9201163"/>
              <a:gd name="connsiteY5" fmla="*/ 2611859 h 2975416"/>
              <a:gd name="connsiteX6" fmla="*/ 7764245 w 9201163"/>
              <a:gd name="connsiteY6" fmla="*/ 2572503 h 2975416"/>
              <a:gd name="connsiteX7" fmla="*/ 7565852 w 9201163"/>
              <a:gd name="connsiteY7" fmla="*/ 2672000 h 2975416"/>
              <a:gd name="connsiteX8" fmla="*/ 3262589 w 9201163"/>
              <a:gd name="connsiteY8" fmla="*/ 2067172 h 2975416"/>
              <a:gd name="connsiteX9" fmla="*/ 6204 w 9201163"/>
              <a:gd name="connsiteY9" fmla="*/ 1945873 h 2975416"/>
              <a:gd name="connsiteX10" fmla="*/ 4158327 w 9201163"/>
              <a:gd name="connsiteY10" fmla="*/ 452975 h 2975416"/>
              <a:gd name="connsiteX11" fmla="*/ 4207709 w 9201163"/>
              <a:gd name="connsiteY11" fmla="*/ 453871 h 297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1163" h="2975416">
                <a:moveTo>
                  <a:pt x="4807499" y="0"/>
                </a:moveTo>
                <a:lnTo>
                  <a:pt x="5744186" y="566302"/>
                </a:lnTo>
                <a:lnTo>
                  <a:pt x="5774520" y="570294"/>
                </a:lnTo>
                <a:cubicBezTo>
                  <a:pt x="7264780" y="796928"/>
                  <a:pt x="8310450" y="1327494"/>
                  <a:pt x="8310450" y="1945873"/>
                </a:cubicBezTo>
                <a:lnTo>
                  <a:pt x="8286171" y="2058673"/>
                </a:lnTo>
                <a:lnTo>
                  <a:pt x="9201163" y="2611859"/>
                </a:lnTo>
                <a:lnTo>
                  <a:pt x="7764245" y="2572503"/>
                </a:lnTo>
                <a:lnTo>
                  <a:pt x="7565852" y="2672000"/>
                </a:lnTo>
                <a:cubicBezTo>
                  <a:pt x="6557656" y="3109184"/>
                  <a:pt x="4717251" y="3202592"/>
                  <a:pt x="3262589" y="2067172"/>
                </a:cubicBezTo>
                <a:cubicBezTo>
                  <a:pt x="2443671" y="1488674"/>
                  <a:pt x="-143086" y="2214906"/>
                  <a:pt x="6204" y="1945873"/>
                </a:cubicBezTo>
                <a:cubicBezTo>
                  <a:pt x="155494" y="1676840"/>
                  <a:pt x="1865173" y="452975"/>
                  <a:pt x="4158327" y="452975"/>
                </a:cubicBezTo>
                <a:lnTo>
                  <a:pt x="4207709" y="4538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手繪多邊形 5"/>
          <p:cNvSpPr/>
          <p:nvPr/>
        </p:nvSpPr>
        <p:spPr>
          <a:xfrm>
            <a:off x="9919624" y="1375589"/>
            <a:ext cx="1339615" cy="1279476"/>
          </a:xfrm>
          <a:custGeom>
            <a:avLst/>
            <a:gdLst>
              <a:gd name="connsiteX0" fmla="*/ 149793 w 1339615"/>
              <a:gd name="connsiteY0" fmla="*/ 442194 h 1279476"/>
              <a:gd name="connsiteX1" fmla="*/ 149793 w 1339615"/>
              <a:gd name="connsiteY1" fmla="*/ 442194 h 1279476"/>
              <a:gd name="connsiteX2" fmla="*/ 6574 w 1339615"/>
              <a:gd name="connsiteY2" fmla="*/ 860835 h 1279476"/>
              <a:gd name="connsiteX3" fmla="*/ 17590 w 1339615"/>
              <a:gd name="connsiteY3" fmla="*/ 993038 h 1279476"/>
              <a:gd name="connsiteX4" fmla="*/ 138776 w 1339615"/>
              <a:gd name="connsiteY4" fmla="*/ 1037105 h 1279476"/>
              <a:gd name="connsiteX5" fmla="*/ 204877 w 1339615"/>
              <a:gd name="connsiteY5" fmla="*/ 1059139 h 1279476"/>
              <a:gd name="connsiteX6" fmla="*/ 293012 w 1339615"/>
              <a:gd name="connsiteY6" fmla="*/ 1081172 h 1279476"/>
              <a:gd name="connsiteX7" fmla="*/ 458265 w 1339615"/>
              <a:gd name="connsiteY7" fmla="*/ 1125240 h 1279476"/>
              <a:gd name="connsiteX8" fmla="*/ 524366 w 1339615"/>
              <a:gd name="connsiteY8" fmla="*/ 1147274 h 1279476"/>
              <a:gd name="connsiteX9" fmla="*/ 568434 w 1339615"/>
              <a:gd name="connsiteY9" fmla="*/ 1169307 h 1279476"/>
              <a:gd name="connsiteX10" fmla="*/ 645552 w 1339615"/>
              <a:gd name="connsiteY10" fmla="*/ 1180324 h 1279476"/>
              <a:gd name="connsiteX11" fmla="*/ 700636 w 1339615"/>
              <a:gd name="connsiteY11" fmla="*/ 1191341 h 1279476"/>
              <a:gd name="connsiteX12" fmla="*/ 733687 w 1339615"/>
              <a:gd name="connsiteY12" fmla="*/ 1202358 h 1279476"/>
              <a:gd name="connsiteX13" fmla="*/ 832839 w 1339615"/>
              <a:gd name="connsiteY13" fmla="*/ 1224392 h 1279476"/>
              <a:gd name="connsiteX14" fmla="*/ 909957 w 1339615"/>
              <a:gd name="connsiteY14" fmla="*/ 1257442 h 1279476"/>
              <a:gd name="connsiteX15" fmla="*/ 998092 w 1339615"/>
              <a:gd name="connsiteY15" fmla="*/ 1279476 h 1279476"/>
              <a:gd name="connsiteX16" fmla="*/ 1152328 w 1339615"/>
              <a:gd name="connsiteY16" fmla="*/ 1213375 h 1279476"/>
              <a:gd name="connsiteX17" fmla="*/ 1185378 w 1339615"/>
              <a:gd name="connsiteY17" fmla="*/ 1191341 h 1279476"/>
              <a:gd name="connsiteX18" fmla="*/ 1218429 w 1339615"/>
              <a:gd name="connsiteY18" fmla="*/ 1169307 h 1279476"/>
              <a:gd name="connsiteX19" fmla="*/ 1295547 w 1339615"/>
              <a:gd name="connsiteY19" fmla="*/ 1114223 h 1279476"/>
              <a:gd name="connsiteX20" fmla="*/ 1317581 w 1339615"/>
              <a:gd name="connsiteY20" fmla="*/ 1048122 h 1279476"/>
              <a:gd name="connsiteX21" fmla="*/ 1339615 w 1339615"/>
              <a:gd name="connsiteY21" fmla="*/ 948970 h 1279476"/>
              <a:gd name="connsiteX22" fmla="*/ 1306564 w 1339615"/>
              <a:gd name="connsiteY22" fmla="*/ 783717 h 1279476"/>
              <a:gd name="connsiteX23" fmla="*/ 1273513 w 1339615"/>
              <a:gd name="connsiteY23" fmla="*/ 717616 h 1279476"/>
              <a:gd name="connsiteX24" fmla="*/ 1207412 w 1339615"/>
              <a:gd name="connsiteY24" fmla="*/ 651515 h 1279476"/>
              <a:gd name="connsiteX25" fmla="*/ 1174362 w 1339615"/>
              <a:gd name="connsiteY25" fmla="*/ 640498 h 1279476"/>
              <a:gd name="connsiteX26" fmla="*/ 1141311 w 1339615"/>
              <a:gd name="connsiteY26" fmla="*/ 618464 h 1279476"/>
              <a:gd name="connsiteX27" fmla="*/ 788771 w 1339615"/>
              <a:gd name="connsiteY27" fmla="*/ 607447 h 1279476"/>
              <a:gd name="connsiteX28" fmla="*/ 755721 w 1339615"/>
              <a:gd name="connsiteY28" fmla="*/ 585413 h 1279476"/>
              <a:gd name="connsiteX29" fmla="*/ 667586 w 1339615"/>
              <a:gd name="connsiteY29" fmla="*/ 541346 h 1279476"/>
              <a:gd name="connsiteX30" fmla="*/ 612501 w 1339615"/>
              <a:gd name="connsiteY30" fmla="*/ 475245 h 1279476"/>
              <a:gd name="connsiteX31" fmla="*/ 590468 w 1339615"/>
              <a:gd name="connsiteY31" fmla="*/ 442194 h 1279476"/>
              <a:gd name="connsiteX32" fmla="*/ 557417 w 1339615"/>
              <a:gd name="connsiteY32" fmla="*/ 365076 h 1279476"/>
              <a:gd name="connsiteX33" fmla="*/ 535383 w 1339615"/>
              <a:gd name="connsiteY33" fmla="*/ 287958 h 1279476"/>
              <a:gd name="connsiteX34" fmla="*/ 513349 w 1339615"/>
              <a:gd name="connsiteY34" fmla="*/ 243891 h 1279476"/>
              <a:gd name="connsiteX35" fmla="*/ 502333 w 1339615"/>
              <a:gd name="connsiteY35" fmla="*/ 210840 h 1279476"/>
              <a:gd name="connsiteX36" fmla="*/ 480299 w 1339615"/>
              <a:gd name="connsiteY36" fmla="*/ 177789 h 1279476"/>
              <a:gd name="connsiteX37" fmla="*/ 436231 w 1339615"/>
              <a:gd name="connsiteY37" fmla="*/ 78638 h 1279476"/>
              <a:gd name="connsiteX38" fmla="*/ 403181 w 1339615"/>
              <a:gd name="connsiteY38" fmla="*/ 1519 h 1279476"/>
              <a:gd name="connsiteX39" fmla="*/ 370130 w 1339615"/>
              <a:gd name="connsiteY39" fmla="*/ 12536 h 1279476"/>
              <a:gd name="connsiteX40" fmla="*/ 337080 w 1339615"/>
              <a:gd name="connsiteY40" fmla="*/ 56604 h 1279476"/>
              <a:gd name="connsiteX41" fmla="*/ 304029 w 1339615"/>
              <a:gd name="connsiteY41" fmla="*/ 122705 h 1279476"/>
              <a:gd name="connsiteX42" fmla="*/ 270978 w 1339615"/>
              <a:gd name="connsiteY42" fmla="*/ 144739 h 1279476"/>
              <a:gd name="connsiteX43" fmla="*/ 237928 w 1339615"/>
              <a:gd name="connsiteY43" fmla="*/ 254907 h 1279476"/>
              <a:gd name="connsiteX44" fmla="*/ 226911 w 1339615"/>
              <a:gd name="connsiteY44" fmla="*/ 287958 h 1279476"/>
              <a:gd name="connsiteX45" fmla="*/ 204877 w 1339615"/>
              <a:gd name="connsiteY45" fmla="*/ 321009 h 1279476"/>
              <a:gd name="connsiteX46" fmla="*/ 182843 w 1339615"/>
              <a:gd name="connsiteY46" fmla="*/ 398127 h 1279476"/>
              <a:gd name="connsiteX47" fmla="*/ 149793 w 1339615"/>
              <a:gd name="connsiteY47" fmla="*/ 442194 h 12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39615" h="1279476">
                <a:moveTo>
                  <a:pt x="149793" y="442194"/>
                </a:moveTo>
                <a:lnTo>
                  <a:pt x="149793" y="442194"/>
                </a:lnTo>
                <a:cubicBezTo>
                  <a:pt x="102053" y="581741"/>
                  <a:pt x="40994" y="717420"/>
                  <a:pt x="6574" y="860835"/>
                </a:cubicBezTo>
                <a:cubicBezTo>
                  <a:pt x="-3746" y="903834"/>
                  <a:pt x="-3220" y="954020"/>
                  <a:pt x="17590" y="993038"/>
                </a:cubicBezTo>
                <a:cubicBezTo>
                  <a:pt x="29196" y="1014798"/>
                  <a:pt x="110579" y="1028646"/>
                  <a:pt x="138776" y="1037105"/>
                </a:cubicBezTo>
                <a:cubicBezTo>
                  <a:pt x="161022" y="1043779"/>
                  <a:pt x="182545" y="1052759"/>
                  <a:pt x="204877" y="1059139"/>
                </a:cubicBezTo>
                <a:cubicBezTo>
                  <a:pt x="233994" y="1067458"/>
                  <a:pt x="264108" y="1072140"/>
                  <a:pt x="293012" y="1081172"/>
                </a:cubicBezTo>
                <a:cubicBezTo>
                  <a:pt x="446894" y="1129260"/>
                  <a:pt x="315796" y="1104887"/>
                  <a:pt x="458265" y="1125240"/>
                </a:cubicBezTo>
                <a:cubicBezTo>
                  <a:pt x="480299" y="1132585"/>
                  <a:pt x="502802" y="1138648"/>
                  <a:pt x="524366" y="1147274"/>
                </a:cubicBezTo>
                <a:cubicBezTo>
                  <a:pt x="539614" y="1153373"/>
                  <a:pt x="552590" y="1164986"/>
                  <a:pt x="568434" y="1169307"/>
                </a:cubicBezTo>
                <a:cubicBezTo>
                  <a:pt x="593486" y="1176139"/>
                  <a:pt x="619938" y="1176055"/>
                  <a:pt x="645552" y="1180324"/>
                </a:cubicBezTo>
                <a:cubicBezTo>
                  <a:pt x="664022" y="1183402"/>
                  <a:pt x="682470" y="1186799"/>
                  <a:pt x="700636" y="1191341"/>
                </a:cubicBezTo>
                <a:cubicBezTo>
                  <a:pt x="711902" y="1194158"/>
                  <a:pt x="722521" y="1199168"/>
                  <a:pt x="733687" y="1202358"/>
                </a:cubicBezTo>
                <a:cubicBezTo>
                  <a:pt x="769992" y="1212731"/>
                  <a:pt x="794973" y="1216819"/>
                  <a:pt x="832839" y="1224392"/>
                </a:cubicBezTo>
                <a:cubicBezTo>
                  <a:pt x="858545" y="1235409"/>
                  <a:pt x="883425" y="1248598"/>
                  <a:pt x="909957" y="1257442"/>
                </a:cubicBezTo>
                <a:cubicBezTo>
                  <a:pt x="938686" y="1267018"/>
                  <a:pt x="998092" y="1279476"/>
                  <a:pt x="998092" y="1279476"/>
                </a:cubicBezTo>
                <a:cubicBezTo>
                  <a:pt x="1111915" y="1251020"/>
                  <a:pt x="1061032" y="1274239"/>
                  <a:pt x="1152328" y="1213375"/>
                </a:cubicBezTo>
                <a:lnTo>
                  <a:pt x="1185378" y="1191341"/>
                </a:lnTo>
                <a:cubicBezTo>
                  <a:pt x="1196395" y="1183996"/>
                  <a:pt x="1209066" y="1178670"/>
                  <a:pt x="1218429" y="1169307"/>
                </a:cubicBezTo>
                <a:cubicBezTo>
                  <a:pt x="1270708" y="1117028"/>
                  <a:pt x="1242789" y="1131809"/>
                  <a:pt x="1295547" y="1114223"/>
                </a:cubicBezTo>
                <a:cubicBezTo>
                  <a:pt x="1302892" y="1092189"/>
                  <a:pt x="1313026" y="1070897"/>
                  <a:pt x="1317581" y="1048122"/>
                </a:cubicBezTo>
                <a:cubicBezTo>
                  <a:pt x="1331568" y="978191"/>
                  <a:pt x="1324057" y="1011204"/>
                  <a:pt x="1339615" y="948970"/>
                </a:cubicBezTo>
                <a:cubicBezTo>
                  <a:pt x="1328598" y="893886"/>
                  <a:pt x="1318750" y="838555"/>
                  <a:pt x="1306564" y="783717"/>
                </a:cubicBezTo>
                <a:cubicBezTo>
                  <a:pt x="1300892" y="758193"/>
                  <a:pt x="1291121" y="737425"/>
                  <a:pt x="1273513" y="717616"/>
                </a:cubicBezTo>
                <a:cubicBezTo>
                  <a:pt x="1252811" y="694327"/>
                  <a:pt x="1236973" y="661369"/>
                  <a:pt x="1207412" y="651515"/>
                </a:cubicBezTo>
                <a:cubicBezTo>
                  <a:pt x="1196395" y="647843"/>
                  <a:pt x="1184749" y="645691"/>
                  <a:pt x="1174362" y="640498"/>
                </a:cubicBezTo>
                <a:cubicBezTo>
                  <a:pt x="1162519" y="634576"/>
                  <a:pt x="1154503" y="619595"/>
                  <a:pt x="1141311" y="618464"/>
                </a:cubicBezTo>
                <a:cubicBezTo>
                  <a:pt x="1024170" y="608423"/>
                  <a:pt x="906284" y="611119"/>
                  <a:pt x="788771" y="607447"/>
                </a:cubicBezTo>
                <a:cubicBezTo>
                  <a:pt x="777754" y="600102"/>
                  <a:pt x="767564" y="591334"/>
                  <a:pt x="755721" y="585413"/>
                </a:cubicBezTo>
                <a:cubicBezTo>
                  <a:pt x="647916" y="531511"/>
                  <a:pt x="744157" y="592395"/>
                  <a:pt x="667586" y="541346"/>
                </a:cubicBezTo>
                <a:cubicBezTo>
                  <a:pt x="612875" y="459280"/>
                  <a:pt x="683196" y="560079"/>
                  <a:pt x="612501" y="475245"/>
                </a:cubicBezTo>
                <a:cubicBezTo>
                  <a:pt x="604025" y="465073"/>
                  <a:pt x="597812" y="453211"/>
                  <a:pt x="590468" y="442194"/>
                </a:cubicBezTo>
                <a:cubicBezTo>
                  <a:pt x="567539" y="350480"/>
                  <a:pt x="595458" y="441159"/>
                  <a:pt x="557417" y="365076"/>
                </a:cubicBezTo>
                <a:cubicBezTo>
                  <a:pt x="544100" y="338442"/>
                  <a:pt x="545973" y="316197"/>
                  <a:pt x="535383" y="287958"/>
                </a:cubicBezTo>
                <a:cubicBezTo>
                  <a:pt x="529616" y="272581"/>
                  <a:pt x="519818" y="258986"/>
                  <a:pt x="513349" y="243891"/>
                </a:cubicBezTo>
                <a:cubicBezTo>
                  <a:pt x="508775" y="233217"/>
                  <a:pt x="507526" y="221227"/>
                  <a:pt x="502333" y="210840"/>
                </a:cubicBezTo>
                <a:cubicBezTo>
                  <a:pt x="496412" y="198997"/>
                  <a:pt x="485677" y="189889"/>
                  <a:pt x="480299" y="177789"/>
                </a:cubicBezTo>
                <a:cubicBezTo>
                  <a:pt x="427858" y="59799"/>
                  <a:pt x="486096" y="153433"/>
                  <a:pt x="436231" y="78638"/>
                </a:cubicBezTo>
                <a:cubicBezTo>
                  <a:pt x="431251" y="63698"/>
                  <a:pt x="414528" y="8327"/>
                  <a:pt x="403181" y="1519"/>
                </a:cubicBezTo>
                <a:cubicBezTo>
                  <a:pt x="393223" y="-4456"/>
                  <a:pt x="381147" y="8864"/>
                  <a:pt x="370130" y="12536"/>
                </a:cubicBezTo>
                <a:cubicBezTo>
                  <a:pt x="359113" y="27225"/>
                  <a:pt x="346190" y="40662"/>
                  <a:pt x="337080" y="56604"/>
                </a:cubicBezTo>
                <a:cubicBezTo>
                  <a:pt x="313187" y="98417"/>
                  <a:pt x="342411" y="84323"/>
                  <a:pt x="304029" y="122705"/>
                </a:cubicBezTo>
                <a:cubicBezTo>
                  <a:pt x="294666" y="132068"/>
                  <a:pt x="281995" y="137394"/>
                  <a:pt x="270978" y="144739"/>
                </a:cubicBezTo>
                <a:cubicBezTo>
                  <a:pt x="254329" y="211339"/>
                  <a:pt x="264750" y="174440"/>
                  <a:pt x="237928" y="254907"/>
                </a:cubicBezTo>
                <a:cubicBezTo>
                  <a:pt x="234256" y="265924"/>
                  <a:pt x="233353" y="278295"/>
                  <a:pt x="226911" y="287958"/>
                </a:cubicBezTo>
                <a:cubicBezTo>
                  <a:pt x="219566" y="298975"/>
                  <a:pt x="210799" y="309166"/>
                  <a:pt x="204877" y="321009"/>
                </a:cubicBezTo>
                <a:cubicBezTo>
                  <a:pt x="188854" y="353054"/>
                  <a:pt x="196960" y="362833"/>
                  <a:pt x="182843" y="398127"/>
                </a:cubicBezTo>
                <a:cubicBezTo>
                  <a:pt x="180914" y="402949"/>
                  <a:pt x="155301" y="434850"/>
                  <a:pt x="149793" y="44219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81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手繪多邊形 66"/>
          <p:cNvSpPr/>
          <p:nvPr/>
        </p:nvSpPr>
        <p:spPr>
          <a:xfrm rot="20524032">
            <a:off x="2155692" y="101771"/>
            <a:ext cx="1729946" cy="1210962"/>
          </a:xfrm>
          <a:custGeom>
            <a:avLst/>
            <a:gdLst>
              <a:gd name="connsiteX0" fmla="*/ 0 w 1729946"/>
              <a:gd name="connsiteY0" fmla="*/ 815546 h 1210962"/>
              <a:gd name="connsiteX1" fmla="*/ 288325 w 1729946"/>
              <a:gd name="connsiteY1" fmla="*/ 90616 h 1210962"/>
              <a:gd name="connsiteX2" fmla="*/ 420130 w 1729946"/>
              <a:gd name="connsiteY2" fmla="*/ 502508 h 1210962"/>
              <a:gd name="connsiteX3" fmla="*/ 823784 w 1729946"/>
              <a:gd name="connsiteY3" fmla="*/ 0 h 1210962"/>
              <a:gd name="connsiteX4" fmla="*/ 988541 w 1729946"/>
              <a:gd name="connsiteY4" fmla="*/ 444843 h 1210962"/>
              <a:gd name="connsiteX5" fmla="*/ 1334530 w 1729946"/>
              <a:gd name="connsiteY5" fmla="*/ 140043 h 1210962"/>
              <a:gd name="connsiteX6" fmla="*/ 1729946 w 1729946"/>
              <a:gd name="connsiteY6" fmla="*/ 1095632 h 1210962"/>
              <a:gd name="connsiteX7" fmla="*/ 255373 w 1729946"/>
              <a:gd name="connsiteY7" fmla="*/ 1210962 h 1210962"/>
              <a:gd name="connsiteX8" fmla="*/ 0 w 1729946"/>
              <a:gd name="connsiteY8" fmla="*/ 815546 h 121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9946" h="1210962">
                <a:moveTo>
                  <a:pt x="0" y="815546"/>
                </a:moveTo>
                <a:lnTo>
                  <a:pt x="288325" y="90616"/>
                </a:lnTo>
                <a:lnTo>
                  <a:pt x="420130" y="502508"/>
                </a:lnTo>
                <a:lnTo>
                  <a:pt x="823784" y="0"/>
                </a:lnTo>
                <a:lnTo>
                  <a:pt x="988541" y="444843"/>
                </a:lnTo>
                <a:lnTo>
                  <a:pt x="1334530" y="140043"/>
                </a:lnTo>
                <a:lnTo>
                  <a:pt x="1729946" y="1095632"/>
                </a:lnTo>
                <a:lnTo>
                  <a:pt x="255373" y="1210962"/>
                </a:lnTo>
                <a:lnTo>
                  <a:pt x="0" y="81554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883611" y="1993557"/>
            <a:ext cx="4448432" cy="22818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023654" y="3815490"/>
            <a:ext cx="95558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Ctrl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7825946" y="3497648"/>
            <a:ext cx="1054444" cy="983736"/>
          </a:xfrm>
          <a:prstGeom prst="wedgeRoundRectCallout">
            <a:avLst>
              <a:gd name="adj1" fmla="val -141146"/>
              <a:gd name="adj2" fmla="val -938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7219717" y="588397"/>
            <a:ext cx="873210" cy="630143"/>
          </a:xfrm>
          <a:custGeom>
            <a:avLst/>
            <a:gdLst>
              <a:gd name="connsiteX0" fmla="*/ 0 w 873210"/>
              <a:gd name="connsiteY0" fmla="*/ 0 h 630143"/>
              <a:gd name="connsiteX1" fmla="*/ 873210 w 873210"/>
              <a:gd name="connsiteY1" fmla="*/ 0 h 630143"/>
              <a:gd name="connsiteX2" fmla="*/ 873210 w 873210"/>
              <a:gd name="connsiteY2" fmla="*/ 630143 h 630143"/>
              <a:gd name="connsiteX3" fmla="*/ 766651 w 873210"/>
              <a:gd name="connsiteY3" fmla="*/ 576766 h 630143"/>
              <a:gd name="connsiteX4" fmla="*/ 407773 w 873210"/>
              <a:gd name="connsiteY4" fmla="*/ 502509 h 630143"/>
              <a:gd name="connsiteX5" fmla="*/ 48895 w 873210"/>
              <a:gd name="connsiteY5" fmla="*/ 576766 h 630143"/>
              <a:gd name="connsiteX6" fmla="*/ 0 w 873210"/>
              <a:gd name="connsiteY6" fmla="*/ 601258 h 630143"/>
              <a:gd name="connsiteX7" fmla="*/ 0 w 873210"/>
              <a:gd name="connsiteY7" fmla="*/ 0 h 63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210" h="630143">
                <a:moveTo>
                  <a:pt x="0" y="0"/>
                </a:moveTo>
                <a:lnTo>
                  <a:pt x="873210" y="0"/>
                </a:lnTo>
                <a:lnTo>
                  <a:pt x="873210" y="630143"/>
                </a:lnTo>
                <a:lnTo>
                  <a:pt x="766651" y="576766"/>
                </a:lnTo>
                <a:cubicBezTo>
                  <a:pt x="653282" y="528507"/>
                  <a:pt x="532746" y="502509"/>
                  <a:pt x="407773" y="502509"/>
                </a:cubicBezTo>
                <a:cubicBezTo>
                  <a:pt x="282800" y="502509"/>
                  <a:pt x="162264" y="528507"/>
                  <a:pt x="48895" y="576766"/>
                </a:cubicBezTo>
                <a:lnTo>
                  <a:pt x="0" y="6012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663960" y="1911178"/>
            <a:ext cx="1132155" cy="650789"/>
          </a:xfrm>
          <a:custGeom>
            <a:avLst/>
            <a:gdLst>
              <a:gd name="connsiteX0" fmla="*/ 108467 w 1132155"/>
              <a:gd name="connsiteY0" fmla="*/ 0 h 650789"/>
              <a:gd name="connsiteX1" fmla="*/ 1132155 w 1132155"/>
              <a:gd name="connsiteY1" fmla="*/ 0 h 650789"/>
              <a:gd name="connsiteX2" fmla="*/ 1062846 w 1132155"/>
              <a:gd name="connsiteY2" fmla="*/ 126850 h 650789"/>
              <a:gd name="connsiteX3" fmla="*/ 910993 w 1132155"/>
              <a:gd name="connsiteY3" fmla="*/ 559163 h 650789"/>
              <a:gd name="connsiteX4" fmla="*/ 893779 w 1132155"/>
              <a:gd name="connsiteY4" fmla="*/ 650789 h 650789"/>
              <a:gd name="connsiteX5" fmla="*/ 108467 w 1132155"/>
              <a:gd name="connsiteY5" fmla="*/ 650789 h 650789"/>
              <a:gd name="connsiteX6" fmla="*/ 0 w 1132155"/>
              <a:gd name="connsiteY6" fmla="*/ 542322 h 650789"/>
              <a:gd name="connsiteX7" fmla="*/ 0 w 1132155"/>
              <a:gd name="connsiteY7" fmla="*/ 108467 h 650789"/>
              <a:gd name="connsiteX8" fmla="*/ 108467 w 1132155"/>
              <a:gd name="connsiteY8" fmla="*/ 0 h 6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155" h="650789">
                <a:moveTo>
                  <a:pt x="108467" y="0"/>
                </a:moveTo>
                <a:lnTo>
                  <a:pt x="1132155" y="0"/>
                </a:lnTo>
                <a:lnTo>
                  <a:pt x="1062846" y="126850"/>
                </a:lnTo>
                <a:cubicBezTo>
                  <a:pt x="997782" y="258655"/>
                  <a:pt x="946255" y="404005"/>
                  <a:pt x="910993" y="559163"/>
                </a:cubicBezTo>
                <a:lnTo>
                  <a:pt x="893779" y="650789"/>
                </a:lnTo>
                <a:lnTo>
                  <a:pt x="108467" y="650789"/>
                </a:lnTo>
                <a:cubicBezTo>
                  <a:pt x="48562" y="650789"/>
                  <a:pt x="0" y="602227"/>
                  <a:pt x="0" y="542322"/>
                </a:cubicBezTo>
                <a:lnTo>
                  <a:pt x="0" y="108467"/>
                </a:lnTo>
                <a:cubicBezTo>
                  <a:pt x="0" y="48562"/>
                  <a:pt x="48562" y="0"/>
                  <a:pt x="10846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>
            <a:off x="6448991" y="639462"/>
            <a:ext cx="1857083" cy="650789"/>
          </a:xfrm>
          <a:custGeom>
            <a:avLst/>
            <a:gdLst>
              <a:gd name="connsiteX0" fmla="*/ 0 w 1857083"/>
              <a:gd name="connsiteY0" fmla="*/ 0 h 650789"/>
              <a:gd name="connsiteX1" fmla="*/ 1748616 w 1857083"/>
              <a:gd name="connsiteY1" fmla="*/ 0 h 650789"/>
              <a:gd name="connsiteX2" fmla="*/ 1857083 w 1857083"/>
              <a:gd name="connsiteY2" fmla="*/ 108467 h 650789"/>
              <a:gd name="connsiteX3" fmla="*/ 1857083 w 1857083"/>
              <a:gd name="connsiteY3" fmla="*/ 542322 h 650789"/>
              <a:gd name="connsiteX4" fmla="*/ 1748616 w 1857083"/>
              <a:gd name="connsiteY4" fmla="*/ 650789 h 650789"/>
              <a:gd name="connsiteX5" fmla="*/ 238376 w 1857083"/>
              <a:gd name="connsiteY5" fmla="*/ 650789 h 650789"/>
              <a:gd name="connsiteX6" fmla="*/ 221162 w 1857083"/>
              <a:gd name="connsiteY6" fmla="*/ 559163 h 650789"/>
              <a:gd name="connsiteX7" fmla="*/ 69309 w 1857083"/>
              <a:gd name="connsiteY7" fmla="*/ 126850 h 650789"/>
              <a:gd name="connsiteX8" fmla="*/ 0 w 1857083"/>
              <a:gd name="connsiteY8" fmla="*/ 0 h 6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083" h="650789">
                <a:moveTo>
                  <a:pt x="0" y="0"/>
                </a:moveTo>
                <a:lnTo>
                  <a:pt x="1748616" y="0"/>
                </a:lnTo>
                <a:cubicBezTo>
                  <a:pt x="1808521" y="0"/>
                  <a:pt x="1857083" y="48562"/>
                  <a:pt x="1857083" y="108467"/>
                </a:cubicBezTo>
                <a:lnTo>
                  <a:pt x="1857083" y="542322"/>
                </a:lnTo>
                <a:cubicBezTo>
                  <a:pt x="1857083" y="602227"/>
                  <a:pt x="1808521" y="650789"/>
                  <a:pt x="1748616" y="650789"/>
                </a:cubicBezTo>
                <a:lnTo>
                  <a:pt x="238376" y="650789"/>
                </a:lnTo>
                <a:lnTo>
                  <a:pt x="221162" y="559163"/>
                </a:lnTo>
                <a:cubicBezTo>
                  <a:pt x="185900" y="404005"/>
                  <a:pt x="134373" y="258655"/>
                  <a:pt x="69309" y="126850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896116" y="2835876"/>
            <a:ext cx="882945" cy="597241"/>
          </a:xfrm>
          <a:custGeom>
            <a:avLst/>
            <a:gdLst>
              <a:gd name="connsiteX0" fmla="*/ 99542 w 882945"/>
              <a:gd name="connsiteY0" fmla="*/ 0 h 597241"/>
              <a:gd name="connsiteX1" fmla="*/ 882945 w 882945"/>
              <a:gd name="connsiteY1" fmla="*/ 0 h 597241"/>
              <a:gd name="connsiteX2" fmla="*/ 881255 w 882945"/>
              <a:gd name="connsiteY2" fmla="*/ 8997 h 597241"/>
              <a:gd name="connsiteX3" fmla="*/ 856736 w 882945"/>
              <a:gd name="connsiteY3" fmla="*/ 341870 h 597241"/>
              <a:gd name="connsiteX4" fmla="*/ 862967 w 882945"/>
              <a:gd name="connsiteY4" fmla="*/ 510745 h 597241"/>
              <a:gd name="connsiteX5" fmla="*/ 872612 w 882945"/>
              <a:gd name="connsiteY5" fmla="*/ 597241 h 597241"/>
              <a:gd name="connsiteX6" fmla="*/ 99542 w 882945"/>
              <a:gd name="connsiteY6" fmla="*/ 597241 h 597241"/>
              <a:gd name="connsiteX7" fmla="*/ 0 w 882945"/>
              <a:gd name="connsiteY7" fmla="*/ 497699 h 597241"/>
              <a:gd name="connsiteX8" fmla="*/ 0 w 882945"/>
              <a:gd name="connsiteY8" fmla="*/ 99542 h 597241"/>
              <a:gd name="connsiteX9" fmla="*/ 99542 w 882945"/>
              <a:gd name="connsiteY9" fmla="*/ 0 h 5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945" h="597241">
                <a:moveTo>
                  <a:pt x="99542" y="0"/>
                </a:moveTo>
                <a:lnTo>
                  <a:pt x="882945" y="0"/>
                </a:lnTo>
                <a:lnTo>
                  <a:pt x="881255" y="8997"/>
                </a:lnTo>
                <a:cubicBezTo>
                  <a:pt x="865178" y="116518"/>
                  <a:pt x="856736" y="227845"/>
                  <a:pt x="856736" y="341870"/>
                </a:cubicBezTo>
                <a:cubicBezTo>
                  <a:pt x="856736" y="398883"/>
                  <a:pt x="858847" y="455221"/>
                  <a:pt x="862967" y="510745"/>
                </a:cubicBezTo>
                <a:lnTo>
                  <a:pt x="872612" y="597241"/>
                </a:lnTo>
                <a:lnTo>
                  <a:pt x="99542" y="597241"/>
                </a:lnTo>
                <a:cubicBezTo>
                  <a:pt x="44566" y="597241"/>
                  <a:pt x="0" y="552675"/>
                  <a:pt x="0" y="497699"/>
                </a:cubicBezTo>
                <a:lnTo>
                  <a:pt x="0" y="99542"/>
                </a:lnTo>
                <a:cubicBezTo>
                  <a:pt x="0" y="44566"/>
                  <a:pt x="44566" y="0"/>
                  <a:pt x="99542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7219717" y="4593280"/>
            <a:ext cx="1607873" cy="597241"/>
          </a:xfrm>
          <a:custGeom>
            <a:avLst/>
            <a:gdLst>
              <a:gd name="connsiteX0" fmla="*/ 0 w 1607873"/>
              <a:gd name="connsiteY0" fmla="*/ 0 h 597241"/>
              <a:gd name="connsiteX1" fmla="*/ 1508331 w 1607873"/>
              <a:gd name="connsiteY1" fmla="*/ 0 h 597241"/>
              <a:gd name="connsiteX2" fmla="*/ 1607873 w 1607873"/>
              <a:gd name="connsiteY2" fmla="*/ 99542 h 597241"/>
              <a:gd name="connsiteX3" fmla="*/ 1607873 w 1607873"/>
              <a:gd name="connsiteY3" fmla="*/ 497699 h 597241"/>
              <a:gd name="connsiteX4" fmla="*/ 1508331 w 1607873"/>
              <a:gd name="connsiteY4" fmla="*/ 597241 h 597241"/>
              <a:gd name="connsiteX5" fmla="*/ 10333 w 1607873"/>
              <a:gd name="connsiteY5" fmla="*/ 597241 h 597241"/>
              <a:gd name="connsiteX6" fmla="*/ 19978 w 1607873"/>
              <a:gd name="connsiteY6" fmla="*/ 510745 h 597241"/>
              <a:gd name="connsiteX7" fmla="*/ 26209 w 1607873"/>
              <a:gd name="connsiteY7" fmla="*/ 341870 h 597241"/>
              <a:gd name="connsiteX8" fmla="*/ 1690 w 1607873"/>
              <a:gd name="connsiteY8" fmla="*/ 8997 h 597241"/>
              <a:gd name="connsiteX9" fmla="*/ 0 w 1607873"/>
              <a:gd name="connsiteY9" fmla="*/ 0 h 5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7873" h="597241">
                <a:moveTo>
                  <a:pt x="0" y="0"/>
                </a:moveTo>
                <a:lnTo>
                  <a:pt x="1508331" y="0"/>
                </a:lnTo>
                <a:cubicBezTo>
                  <a:pt x="1563307" y="0"/>
                  <a:pt x="1607873" y="44566"/>
                  <a:pt x="1607873" y="99542"/>
                </a:cubicBezTo>
                <a:lnTo>
                  <a:pt x="1607873" y="497699"/>
                </a:lnTo>
                <a:cubicBezTo>
                  <a:pt x="1607873" y="552675"/>
                  <a:pt x="1563307" y="597241"/>
                  <a:pt x="1508331" y="597241"/>
                </a:cubicBezTo>
                <a:lnTo>
                  <a:pt x="10333" y="597241"/>
                </a:lnTo>
                <a:lnTo>
                  <a:pt x="19978" y="510745"/>
                </a:lnTo>
                <a:cubicBezTo>
                  <a:pt x="24099" y="455221"/>
                  <a:pt x="26209" y="398883"/>
                  <a:pt x="26209" y="341870"/>
                </a:cubicBezTo>
                <a:cubicBezTo>
                  <a:pt x="26209" y="227845"/>
                  <a:pt x="17767" y="116518"/>
                  <a:pt x="1690" y="8997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>
            <a:off x="905880" y="3707026"/>
            <a:ext cx="1148531" cy="708454"/>
          </a:xfrm>
          <a:custGeom>
            <a:avLst/>
            <a:gdLst>
              <a:gd name="connsiteX0" fmla="*/ 118078 w 1148531"/>
              <a:gd name="connsiteY0" fmla="*/ 0 h 708454"/>
              <a:gd name="connsiteX1" fmla="*/ 887588 w 1148531"/>
              <a:gd name="connsiteY1" fmla="*/ 0 h 708454"/>
              <a:gd name="connsiteX2" fmla="*/ 910993 w 1148531"/>
              <a:gd name="connsiteY2" fmla="*/ 124577 h 708454"/>
              <a:gd name="connsiteX3" fmla="*/ 1132320 w 1148531"/>
              <a:gd name="connsiteY3" fmla="*/ 684043 h 708454"/>
              <a:gd name="connsiteX4" fmla="*/ 1148531 w 1148531"/>
              <a:gd name="connsiteY4" fmla="*/ 708454 h 708454"/>
              <a:gd name="connsiteX5" fmla="*/ 118078 w 1148531"/>
              <a:gd name="connsiteY5" fmla="*/ 708454 h 708454"/>
              <a:gd name="connsiteX6" fmla="*/ 0 w 1148531"/>
              <a:gd name="connsiteY6" fmla="*/ 590376 h 708454"/>
              <a:gd name="connsiteX7" fmla="*/ 0 w 1148531"/>
              <a:gd name="connsiteY7" fmla="*/ 118078 h 708454"/>
              <a:gd name="connsiteX8" fmla="*/ 118078 w 1148531"/>
              <a:gd name="connsiteY8" fmla="*/ 0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531" h="708454">
                <a:moveTo>
                  <a:pt x="118078" y="0"/>
                </a:moveTo>
                <a:lnTo>
                  <a:pt x="887588" y="0"/>
                </a:lnTo>
                <a:lnTo>
                  <a:pt x="910993" y="124577"/>
                </a:lnTo>
                <a:cubicBezTo>
                  <a:pt x="958009" y="331454"/>
                  <a:pt x="1033941" y="520895"/>
                  <a:pt x="1132320" y="684043"/>
                </a:cubicBezTo>
                <a:lnTo>
                  <a:pt x="1148531" y="708454"/>
                </a:lnTo>
                <a:lnTo>
                  <a:pt x="118078" y="708454"/>
                </a:lnTo>
                <a:cubicBezTo>
                  <a:pt x="52865" y="708454"/>
                  <a:pt x="0" y="655589"/>
                  <a:pt x="0" y="590376"/>
                </a:cubicBezTo>
                <a:lnTo>
                  <a:pt x="0" y="118078"/>
                </a:lnTo>
                <a:cubicBezTo>
                  <a:pt x="0" y="52865"/>
                  <a:pt x="52865" y="0"/>
                  <a:pt x="11807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6576178" y="5071075"/>
            <a:ext cx="1873459" cy="708454"/>
          </a:xfrm>
          <a:custGeom>
            <a:avLst/>
            <a:gdLst>
              <a:gd name="connsiteX0" fmla="*/ 260943 w 1873459"/>
              <a:gd name="connsiteY0" fmla="*/ 0 h 708454"/>
              <a:gd name="connsiteX1" fmla="*/ 1755381 w 1873459"/>
              <a:gd name="connsiteY1" fmla="*/ 0 h 708454"/>
              <a:gd name="connsiteX2" fmla="*/ 1873459 w 1873459"/>
              <a:gd name="connsiteY2" fmla="*/ 118078 h 708454"/>
              <a:gd name="connsiteX3" fmla="*/ 1873459 w 1873459"/>
              <a:gd name="connsiteY3" fmla="*/ 590376 h 708454"/>
              <a:gd name="connsiteX4" fmla="*/ 1755381 w 1873459"/>
              <a:gd name="connsiteY4" fmla="*/ 708454 h 708454"/>
              <a:gd name="connsiteX5" fmla="*/ 0 w 1873459"/>
              <a:gd name="connsiteY5" fmla="*/ 708454 h 708454"/>
              <a:gd name="connsiteX6" fmla="*/ 16211 w 1873459"/>
              <a:gd name="connsiteY6" fmla="*/ 684043 h 708454"/>
              <a:gd name="connsiteX7" fmla="*/ 237538 w 1873459"/>
              <a:gd name="connsiteY7" fmla="*/ 124577 h 708454"/>
              <a:gd name="connsiteX8" fmla="*/ 260943 w 1873459"/>
              <a:gd name="connsiteY8" fmla="*/ 0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459" h="708454">
                <a:moveTo>
                  <a:pt x="260943" y="0"/>
                </a:moveTo>
                <a:lnTo>
                  <a:pt x="1755381" y="0"/>
                </a:lnTo>
                <a:cubicBezTo>
                  <a:pt x="1820594" y="0"/>
                  <a:pt x="1873459" y="52865"/>
                  <a:pt x="1873459" y="118078"/>
                </a:cubicBezTo>
                <a:lnTo>
                  <a:pt x="1873459" y="590376"/>
                </a:lnTo>
                <a:cubicBezTo>
                  <a:pt x="1873459" y="655589"/>
                  <a:pt x="1820594" y="708454"/>
                  <a:pt x="1755381" y="708454"/>
                </a:cubicBezTo>
                <a:lnTo>
                  <a:pt x="0" y="708454"/>
                </a:lnTo>
                <a:lnTo>
                  <a:pt x="16211" y="684043"/>
                </a:lnTo>
                <a:cubicBezTo>
                  <a:pt x="114590" y="520895"/>
                  <a:pt x="190523" y="331454"/>
                  <a:pt x="237538" y="124577"/>
                </a:cubicBezTo>
                <a:lnTo>
                  <a:pt x="2609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手繪多邊形 61"/>
          <p:cNvSpPr/>
          <p:nvPr/>
        </p:nvSpPr>
        <p:spPr>
          <a:xfrm rot="20987615">
            <a:off x="3349177" y="1302978"/>
            <a:ext cx="873210" cy="601363"/>
          </a:xfrm>
          <a:custGeom>
            <a:avLst/>
            <a:gdLst>
              <a:gd name="connsiteX0" fmla="*/ 407773 w 873210"/>
              <a:gd name="connsiteY0" fmla="*/ 0 h 601363"/>
              <a:gd name="connsiteX1" fmla="*/ 766651 w 873210"/>
              <a:gd name="connsiteY1" fmla="*/ 74257 h 601363"/>
              <a:gd name="connsiteX2" fmla="*/ 873210 w 873210"/>
              <a:gd name="connsiteY2" fmla="*/ 127634 h 601363"/>
              <a:gd name="connsiteX3" fmla="*/ 873210 w 873210"/>
              <a:gd name="connsiteY3" fmla="*/ 601363 h 601363"/>
              <a:gd name="connsiteX4" fmla="*/ 0 w 873210"/>
              <a:gd name="connsiteY4" fmla="*/ 601363 h 601363"/>
              <a:gd name="connsiteX5" fmla="*/ 0 w 873210"/>
              <a:gd name="connsiteY5" fmla="*/ 98749 h 601363"/>
              <a:gd name="connsiteX6" fmla="*/ 48895 w 873210"/>
              <a:gd name="connsiteY6" fmla="*/ 74257 h 601363"/>
              <a:gd name="connsiteX7" fmla="*/ 407773 w 873210"/>
              <a:gd name="connsiteY7" fmla="*/ 0 h 60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210" h="601363">
                <a:moveTo>
                  <a:pt x="407773" y="0"/>
                </a:moveTo>
                <a:cubicBezTo>
                  <a:pt x="532746" y="0"/>
                  <a:pt x="653282" y="25998"/>
                  <a:pt x="766651" y="74257"/>
                </a:cubicBezTo>
                <a:lnTo>
                  <a:pt x="873210" y="127634"/>
                </a:lnTo>
                <a:lnTo>
                  <a:pt x="873210" y="601363"/>
                </a:lnTo>
                <a:lnTo>
                  <a:pt x="0" y="601363"/>
                </a:lnTo>
                <a:lnTo>
                  <a:pt x="0" y="98749"/>
                </a:lnTo>
                <a:lnTo>
                  <a:pt x="48895" y="74257"/>
                </a:lnTo>
                <a:cubicBezTo>
                  <a:pt x="162264" y="25998"/>
                  <a:pt x="282800" y="0"/>
                  <a:pt x="407773" y="0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手繪多邊形 60"/>
          <p:cNvSpPr/>
          <p:nvPr/>
        </p:nvSpPr>
        <p:spPr>
          <a:xfrm rot="20987615">
            <a:off x="2720509" y="2068083"/>
            <a:ext cx="762027" cy="650789"/>
          </a:xfrm>
          <a:custGeom>
            <a:avLst/>
            <a:gdLst>
              <a:gd name="connsiteX0" fmla="*/ 238376 w 762027"/>
              <a:gd name="connsiteY0" fmla="*/ 0 h 650789"/>
              <a:gd name="connsiteX1" fmla="*/ 762027 w 762027"/>
              <a:gd name="connsiteY1" fmla="*/ 0 h 650789"/>
              <a:gd name="connsiteX2" fmla="*/ 762027 w 762027"/>
              <a:gd name="connsiteY2" fmla="*/ 650789 h 650789"/>
              <a:gd name="connsiteX3" fmla="*/ 0 w 762027"/>
              <a:gd name="connsiteY3" fmla="*/ 650789 h 650789"/>
              <a:gd name="connsiteX4" fmla="*/ 17214 w 762027"/>
              <a:gd name="connsiteY4" fmla="*/ 559163 h 650789"/>
              <a:gd name="connsiteX5" fmla="*/ 169067 w 762027"/>
              <a:gd name="connsiteY5" fmla="*/ 126850 h 650789"/>
              <a:gd name="connsiteX6" fmla="*/ 238376 w 762027"/>
              <a:gd name="connsiteY6" fmla="*/ 0 h 6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27" h="650789">
                <a:moveTo>
                  <a:pt x="238376" y="0"/>
                </a:moveTo>
                <a:lnTo>
                  <a:pt x="762027" y="0"/>
                </a:lnTo>
                <a:lnTo>
                  <a:pt x="762027" y="650789"/>
                </a:lnTo>
                <a:lnTo>
                  <a:pt x="0" y="650789"/>
                </a:lnTo>
                <a:lnTo>
                  <a:pt x="17214" y="559163"/>
                </a:lnTo>
                <a:cubicBezTo>
                  <a:pt x="52476" y="404005"/>
                  <a:pt x="104003" y="258655"/>
                  <a:pt x="169067" y="126850"/>
                </a:cubicBezTo>
                <a:lnTo>
                  <a:pt x="238376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手繪多邊形 59"/>
          <p:cNvSpPr/>
          <p:nvPr/>
        </p:nvSpPr>
        <p:spPr>
          <a:xfrm rot="20987615">
            <a:off x="4328448" y="1773199"/>
            <a:ext cx="704363" cy="650789"/>
          </a:xfrm>
          <a:custGeom>
            <a:avLst/>
            <a:gdLst>
              <a:gd name="connsiteX0" fmla="*/ 0 w 704363"/>
              <a:gd name="connsiteY0" fmla="*/ 0 h 650789"/>
              <a:gd name="connsiteX1" fmla="*/ 465987 w 704363"/>
              <a:gd name="connsiteY1" fmla="*/ 0 h 650789"/>
              <a:gd name="connsiteX2" fmla="*/ 535296 w 704363"/>
              <a:gd name="connsiteY2" fmla="*/ 126850 h 650789"/>
              <a:gd name="connsiteX3" fmla="*/ 687149 w 704363"/>
              <a:gd name="connsiteY3" fmla="*/ 559163 h 650789"/>
              <a:gd name="connsiteX4" fmla="*/ 704363 w 704363"/>
              <a:gd name="connsiteY4" fmla="*/ 650789 h 650789"/>
              <a:gd name="connsiteX5" fmla="*/ 0 w 704363"/>
              <a:gd name="connsiteY5" fmla="*/ 650789 h 650789"/>
              <a:gd name="connsiteX6" fmla="*/ 0 w 704363"/>
              <a:gd name="connsiteY6" fmla="*/ 0 h 6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63" h="650789">
                <a:moveTo>
                  <a:pt x="0" y="0"/>
                </a:moveTo>
                <a:lnTo>
                  <a:pt x="465987" y="0"/>
                </a:lnTo>
                <a:lnTo>
                  <a:pt x="535296" y="126850"/>
                </a:lnTo>
                <a:cubicBezTo>
                  <a:pt x="600360" y="258655"/>
                  <a:pt x="651887" y="404005"/>
                  <a:pt x="687149" y="559163"/>
                </a:cubicBezTo>
                <a:lnTo>
                  <a:pt x="704363" y="650789"/>
                </a:lnTo>
                <a:lnTo>
                  <a:pt x="0" y="6507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 rot="20987615">
            <a:off x="3533665" y="2562765"/>
            <a:ext cx="873210" cy="57665"/>
          </a:xfrm>
          <a:custGeom>
            <a:avLst/>
            <a:gdLst>
              <a:gd name="connsiteX0" fmla="*/ 0 w 873210"/>
              <a:gd name="connsiteY0" fmla="*/ 0 h 57665"/>
              <a:gd name="connsiteX1" fmla="*/ 873210 w 873210"/>
              <a:gd name="connsiteY1" fmla="*/ 0 h 57665"/>
              <a:gd name="connsiteX2" fmla="*/ 873210 w 873210"/>
              <a:gd name="connsiteY2" fmla="*/ 57665 h 57665"/>
              <a:gd name="connsiteX3" fmla="*/ 0 w 873210"/>
              <a:gd name="connsiteY3" fmla="*/ 57665 h 57665"/>
              <a:gd name="connsiteX4" fmla="*/ 0 w 873210"/>
              <a:gd name="connsiteY4" fmla="*/ 0 h 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210" h="57665">
                <a:moveTo>
                  <a:pt x="0" y="0"/>
                </a:moveTo>
                <a:lnTo>
                  <a:pt x="873210" y="0"/>
                </a:lnTo>
                <a:lnTo>
                  <a:pt x="873210" y="57665"/>
                </a:lnTo>
                <a:lnTo>
                  <a:pt x="0" y="576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 rot="20987615">
            <a:off x="2808914" y="2768353"/>
            <a:ext cx="799070" cy="597241"/>
          </a:xfrm>
          <a:custGeom>
            <a:avLst/>
            <a:gdLst>
              <a:gd name="connsiteX0" fmla="*/ 26209 w 799070"/>
              <a:gd name="connsiteY0" fmla="*/ 0 h 597241"/>
              <a:gd name="connsiteX1" fmla="*/ 799070 w 799070"/>
              <a:gd name="connsiteY1" fmla="*/ 0 h 597241"/>
              <a:gd name="connsiteX2" fmla="*/ 799070 w 799070"/>
              <a:gd name="connsiteY2" fmla="*/ 597241 h 597241"/>
              <a:gd name="connsiteX3" fmla="*/ 15876 w 799070"/>
              <a:gd name="connsiteY3" fmla="*/ 597241 h 597241"/>
              <a:gd name="connsiteX4" fmla="*/ 6231 w 799070"/>
              <a:gd name="connsiteY4" fmla="*/ 510745 h 597241"/>
              <a:gd name="connsiteX5" fmla="*/ 0 w 799070"/>
              <a:gd name="connsiteY5" fmla="*/ 341870 h 597241"/>
              <a:gd name="connsiteX6" fmla="*/ 24519 w 799070"/>
              <a:gd name="connsiteY6" fmla="*/ 8997 h 597241"/>
              <a:gd name="connsiteX7" fmla="*/ 26209 w 799070"/>
              <a:gd name="connsiteY7" fmla="*/ 0 h 5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070" h="597241">
                <a:moveTo>
                  <a:pt x="26209" y="0"/>
                </a:moveTo>
                <a:lnTo>
                  <a:pt x="799070" y="0"/>
                </a:lnTo>
                <a:lnTo>
                  <a:pt x="799070" y="597241"/>
                </a:lnTo>
                <a:lnTo>
                  <a:pt x="15876" y="597241"/>
                </a:lnTo>
                <a:lnTo>
                  <a:pt x="6231" y="510745"/>
                </a:lnTo>
                <a:cubicBezTo>
                  <a:pt x="2111" y="455221"/>
                  <a:pt x="0" y="398883"/>
                  <a:pt x="0" y="341870"/>
                </a:cubicBezTo>
                <a:cubicBezTo>
                  <a:pt x="0" y="227845"/>
                  <a:pt x="8442" y="116518"/>
                  <a:pt x="24519" y="8997"/>
                </a:cubicBezTo>
                <a:lnTo>
                  <a:pt x="26209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 rot="20987615">
            <a:off x="4453267" y="2466670"/>
            <a:ext cx="741406" cy="597241"/>
          </a:xfrm>
          <a:custGeom>
            <a:avLst/>
            <a:gdLst>
              <a:gd name="connsiteX0" fmla="*/ 0 w 741406"/>
              <a:gd name="connsiteY0" fmla="*/ 0 h 597241"/>
              <a:gd name="connsiteX1" fmla="*/ 715197 w 741406"/>
              <a:gd name="connsiteY1" fmla="*/ 0 h 597241"/>
              <a:gd name="connsiteX2" fmla="*/ 716887 w 741406"/>
              <a:gd name="connsiteY2" fmla="*/ 8997 h 597241"/>
              <a:gd name="connsiteX3" fmla="*/ 741406 w 741406"/>
              <a:gd name="connsiteY3" fmla="*/ 341870 h 597241"/>
              <a:gd name="connsiteX4" fmla="*/ 735175 w 741406"/>
              <a:gd name="connsiteY4" fmla="*/ 510745 h 597241"/>
              <a:gd name="connsiteX5" fmla="*/ 725530 w 741406"/>
              <a:gd name="connsiteY5" fmla="*/ 597241 h 597241"/>
              <a:gd name="connsiteX6" fmla="*/ 0 w 741406"/>
              <a:gd name="connsiteY6" fmla="*/ 597241 h 597241"/>
              <a:gd name="connsiteX7" fmla="*/ 0 w 741406"/>
              <a:gd name="connsiteY7" fmla="*/ 0 h 5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406" h="597241">
                <a:moveTo>
                  <a:pt x="0" y="0"/>
                </a:moveTo>
                <a:lnTo>
                  <a:pt x="715197" y="0"/>
                </a:lnTo>
                <a:lnTo>
                  <a:pt x="716887" y="8997"/>
                </a:lnTo>
                <a:cubicBezTo>
                  <a:pt x="732964" y="116518"/>
                  <a:pt x="741406" y="227845"/>
                  <a:pt x="741406" y="341870"/>
                </a:cubicBezTo>
                <a:cubicBezTo>
                  <a:pt x="741406" y="398883"/>
                  <a:pt x="739296" y="455221"/>
                  <a:pt x="735175" y="510745"/>
                </a:cubicBezTo>
                <a:lnTo>
                  <a:pt x="725530" y="597241"/>
                </a:lnTo>
                <a:lnTo>
                  <a:pt x="0" y="597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 rot="20987615">
            <a:off x="3658800" y="3206087"/>
            <a:ext cx="873210" cy="111213"/>
          </a:xfrm>
          <a:custGeom>
            <a:avLst/>
            <a:gdLst>
              <a:gd name="connsiteX0" fmla="*/ 0 w 873210"/>
              <a:gd name="connsiteY0" fmla="*/ 0 h 111213"/>
              <a:gd name="connsiteX1" fmla="*/ 873210 w 873210"/>
              <a:gd name="connsiteY1" fmla="*/ 0 h 111213"/>
              <a:gd name="connsiteX2" fmla="*/ 873210 w 873210"/>
              <a:gd name="connsiteY2" fmla="*/ 111213 h 111213"/>
              <a:gd name="connsiteX3" fmla="*/ 0 w 873210"/>
              <a:gd name="connsiteY3" fmla="*/ 111213 h 111213"/>
              <a:gd name="connsiteX4" fmla="*/ 0 w 873210"/>
              <a:gd name="connsiteY4" fmla="*/ 0 h 11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210" h="111213">
                <a:moveTo>
                  <a:pt x="0" y="0"/>
                </a:moveTo>
                <a:lnTo>
                  <a:pt x="873210" y="0"/>
                </a:lnTo>
                <a:lnTo>
                  <a:pt x="873210" y="111213"/>
                </a:lnTo>
                <a:lnTo>
                  <a:pt x="0" y="1112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 rot="20987615">
            <a:off x="2979760" y="3460992"/>
            <a:ext cx="768218" cy="708454"/>
          </a:xfrm>
          <a:custGeom>
            <a:avLst/>
            <a:gdLst>
              <a:gd name="connsiteX0" fmla="*/ 0 w 768218"/>
              <a:gd name="connsiteY0" fmla="*/ 0 h 708454"/>
              <a:gd name="connsiteX1" fmla="*/ 768218 w 768218"/>
              <a:gd name="connsiteY1" fmla="*/ 0 h 708454"/>
              <a:gd name="connsiteX2" fmla="*/ 768218 w 768218"/>
              <a:gd name="connsiteY2" fmla="*/ 708454 h 708454"/>
              <a:gd name="connsiteX3" fmla="*/ 260943 w 768218"/>
              <a:gd name="connsiteY3" fmla="*/ 708454 h 708454"/>
              <a:gd name="connsiteX4" fmla="*/ 244732 w 768218"/>
              <a:gd name="connsiteY4" fmla="*/ 684043 h 708454"/>
              <a:gd name="connsiteX5" fmla="*/ 23405 w 768218"/>
              <a:gd name="connsiteY5" fmla="*/ 124577 h 708454"/>
              <a:gd name="connsiteX6" fmla="*/ 0 w 768218"/>
              <a:gd name="connsiteY6" fmla="*/ 0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218" h="708454">
                <a:moveTo>
                  <a:pt x="0" y="0"/>
                </a:moveTo>
                <a:lnTo>
                  <a:pt x="768218" y="0"/>
                </a:lnTo>
                <a:lnTo>
                  <a:pt x="768218" y="708454"/>
                </a:lnTo>
                <a:lnTo>
                  <a:pt x="260943" y="708454"/>
                </a:lnTo>
                <a:lnTo>
                  <a:pt x="244732" y="684043"/>
                </a:lnTo>
                <a:cubicBezTo>
                  <a:pt x="146353" y="520895"/>
                  <a:pt x="70421" y="331454"/>
                  <a:pt x="23405" y="124577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手繪多邊形 53"/>
          <p:cNvSpPr/>
          <p:nvPr/>
        </p:nvSpPr>
        <p:spPr>
          <a:xfrm rot="20987615">
            <a:off x="4593785" y="3164972"/>
            <a:ext cx="710554" cy="708454"/>
          </a:xfrm>
          <a:custGeom>
            <a:avLst/>
            <a:gdLst>
              <a:gd name="connsiteX0" fmla="*/ 0 w 710554"/>
              <a:gd name="connsiteY0" fmla="*/ 0 h 708454"/>
              <a:gd name="connsiteX1" fmla="*/ 710554 w 710554"/>
              <a:gd name="connsiteY1" fmla="*/ 0 h 708454"/>
              <a:gd name="connsiteX2" fmla="*/ 687149 w 710554"/>
              <a:gd name="connsiteY2" fmla="*/ 124577 h 708454"/>
              <a:gd name="connsiteX3" fmla="*/ 465822 w 710554"/>
              <a:gd name="connsiteY3" fmla="*/ 684043 h 708454"/>
              <a:gd name="connsiteX4" fmla="*/ 449611 w 710554"/>
              <a:gd name="connsiteY4" fmla="*/ 708454 h 708454"/>
              <a:gd name="connsiteX5" fmla="*/ 0 w 710554"/>
              <a:gd name="connsiteY5" fmla="*/ 708454 h 708454"/>
              <a:gd name="connsiteX6" fmla="*/ 0 w 710554"/>
              <a:gd name="connsiteY6" fmla="*/ 0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554" h="708454">
                <a:moveTo>
                  <a:pt x="0" y="0"/>
                </a:moveTo>
                <a:lnTo>
                  <a:pt x="710554" y="0"/>
                </a:lnTo>
                <a:lnTo>
                  <a:pt x="687149" y="124577"/>
                </a:lnTo>
                <a:cubicBezTo>
                  <a:pt x="640134" y="331454"/>
                  <a:pt x="564201" y="520895"/>
                  <a:pt x="465822" y="684043"/>
                </a:cubicBezTo>
                <a:lnTo>
                  <a:pt x="449611" y="708454"/>
                </a:lnTo>
                <a:lnTo>
                  <a:pt x="0" y="7084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 rot="20987615">
            <a:off x="3851983" y="4007871"/>
            <a:ext cx="873210" cy="576649"/>
          </a:xfrm>
          <a:custGeom>
            <a:avLst/>
            <a:gdLst>
              <a:gd name="connsiteX0" fmla="*/ 0 w 873210"/>
              <a:gd name="connsiteY0" fmla="*/ 0 h 576649"/>
              <a:gd name="connsiteX1" fmla="*/ 873210 w 873210"/>
              <a:gd name="connsiteY1" fmla="*/ 0 h 576649"/>
              <a:gd name="connsiteX2" fmla="*/ 873210 w 873210"/>
              <a:gd name="connsiteY2" fmla="*/ 449016 h 576649"/>
              <a:gd name="connsiteX3" fmla="*/ 766651 w 873210"/>
              <a:gd name="connsiteY3" fmla="*/ 502392 h 576649"/>
              <a:gd name="connsiteX4" fmla="*/ 407773 w 873210"/>
              <a:gd name="connsiteY4" fmla="*/ 576649 h 576649"/>
              <a:gd name="connsiteX5" fmla="*/ 48895 w 873210"/>
              <a:gd name="connsiteY5" fmla="*/ 502392 h 576649"/>
              <a:gd name="connsiteX6" fmla="*/ 0 w 873210"/>
              <a:gd name="connsiteY6" fmla="*/ 477900 h 576649"/>
              <a:gd name="connsiteX7" fmla="*/ 0 w 873210"/>
              <a:gd name="connsiteY7" fmla="*/ 0 h 57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210" h="576649">
                <a:moveTo>
                  <a:pt x="0" y="0"/>
                </a:moveTo>
                <a:lnTo>
                  <a:pt x="873210" y="0"/>
                </a:lnTo>
                <a:lnTo>
                  <a:pt x="873210" y="449016"/>
                </a:lnTo>
                <a:lnTo>
                  <a:pt x="766651" y="502392"/>
                </a:lnTo>
                <a:cubicBezTo>
                  <a:pt x="653282" y="550652"/>
                  <a:pt x="532746" y="576649"/>
                  <a:pt x="407773" y="576649"/>
                </a:cubicBezTo>
                <a:cubicBezTo>
                  <a:pt x="282800" y="576649"/>
                  <a:pt x="162264" y="550652"/>
                  <a:pt x="48895" y="502392"/>
                </a:cubicBezTo>
                <a:lnTo>
                  <a:pt x="0" y="4779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 rot="20987615">
            <a:off x="2788385" y="1525248"/>
            <a:ext cx="523651" cy="502614"/>
          </a:xfrm>
          <a:custGeom>
            <a:avLst/>
            <a:gdLst>
              <a:gd name="connsiteX0" fmla="*/ 523651 w 523651"/>
              <a:gd name="connsiteY0" fmla="*/ 0 h 502614"/>
              <a:gd name="connsiteX1" fmla="*/ 523651 w 523651"/>
              <a:gd name="connsiteY1" fmla="*/ 502614 h 502614"/>
              <a:gd name="connsiteX2" fmla="*/ 0 w 523651"/>
              <a:gd name="connsiteY2" fmla="*/ 502614 h 502614"/>
              <a:gd name="connsiteX3" fmla="*/ 165 w 523651"/>
              <a:gd name="connsiteY3" fmla="*/ 502312 h 502614"/>
              <a:gd name="connsiteX4" fmla="*/ 461666 w 523651"/>
              <a:gd name="connsiteY4" fmla="*/ 31049 h 502614"/>
              <a:gd name="connsiteX5" fmla="*/ 523651 w 523651"/>
              <a:gd name="connsiteY5" fmla="*/ 0 h 50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651" h="502614">
                <a:moveTo>
                  <a:pt x="523651" y="0"/>
                </a:moveTo>
                <a:lnTo>
                  <a:pt x="523651" y="502614"/>
                </a:lnTo>
                <a:lnTo>
                  <a:pt x="0" y="502614"/>
                </a:lnTo>
                <a:lnTo>
                  <a:pt x="165" y="502312"/>
                </a:lnTo>
                <a:cubicBezTo>
                  <a:pt x="123139" y="298377"/>
                  <a:pt x="281185" y="135524"/>
                  <a:pt x="461666" y="31049"/>
                </a:cubicBezTo>
                <a:lnTo>
                  <a:pt x="523651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 rot="20987615">
            <a:off x="4227261" y="1330904"/>
            <a:ext cx="465987" cy="473729"/>
          </a:xfrm>
          <a:custGeom>
            <a:avLst/>
            <a:gdLst>
              <a:gd name="connsiteX0" fmla="*/ 0 w 465987"/>
              <a:gd name="connsiteY0" fmla="*/ 0 h 473729"/>
              <a:gd name="connsiteX1" fmla="*/ 4321 w 465987"/>
              <a:gd name="connsiteY1" fmla="*/ 2164 h 473729"/>
              <a:gd name="connsiteX2" fmla="*/ 465822 w 465987"/>
              <a:gd name="connsiteY2" fmla="*/ 473427 h 473729"/>
              <a:gd name="connsiteX3" fmla="*/ 465987 w 465987"/>
              <a:gd name="connsiteY3" fmla="*/ 473729 h 473729"/>
              <a:gd name="connsiteX4" fmla="*/ 0 w 465987"/>
              <a:gd name="connsiteY4" fmla="*/ 473729 h 473729"/>
              <a:gd name="connsiteX5" fmla="*/ 0 w 465987"/>
              <a:gd name="connsiteY5" fmla="*/ 0 h 47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87" h="473729">
                <a:moveTo>
                  <a:pt x="0" y="0"/>
                </a:moveTo>
                <a:lnTo>
                  <a:pt x="4321" y="2164"/>
                </a:lnTo>
                <a:cubicBezTo>
                  <a:pt x="184802" y="106639"/>
                  <a:pt x="342848" y="269492"/>
                  <a:pt x="465822" y="473427"/>
                </a:cubicBezTo>
                <a:lnTo>
                  <a:pt x="465987" y="473729"/>
                </a:lnTo>
                <a:lnTo>
                  <a:pt x="0" y="473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 rot="20987615">
            <a:off x="3468641" y="1917995"/>
            <a:ext cx="873210" cy="650789"/>
          </a:xfrm>
          <a:custGeom>
            <a:avLst/>
            <a:gdLst>
              <a:gd name="connsiteX0" fmla="*/ 0 w 873210"/>
              <a:gd name="connsiteY0" fmla="*/ 0 h 650789"/>
              <a:gd name="connsiteX1" fmla="*/ 873210 w 873210"/>
              <a:gd name="connsiteY1" fmla="*/ 0 h 650789"/>
              <a:gd name="connsiteX2" fmla="*/ 873210 w 873210"/>
              <a:gd name="connsiteY2" fmla="*/ 650789 h 650789"/>
              <a:gd name="connsiteX3" fmla="*/ 0 w 873210"/>
              <a:gd name="connsiteY3" fmla="*/ 650789 h 650789"/>
              <a:gd name="connsiteX4" fmla="*/ 0 w 873210"/>
              <a:gd name="connsiteY4" fmla="*/ 0 h 6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210" h="650789">
                <a:moveTo>
                  <a:pt x="0" y="0"/>
                </a:moveTo>
                <a:lnTo>
                  <a:pt x="873210" y="0"/>
                </a:lnTo>
                <a:lnTo>
                  <a:pt x="873210" y="650789"/>
                </a:lnTo>
                <a:lnTo>
                  <a:pt x="0" y="6507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 rot="20987615">
            <a:off x="2774791" y="2713847"/>
            <a:ext cx="772861" cy="57665"/>
          </a:xfrm>
          <a:custGeom>
            <a:avLst/>
            <a:gdLst>
              <a:gd name="connsiteX0" fmla="*/ 10834 w 772861"/>
              <a:gd name="connsiteY0" fmla="*/ 0 h 57665"/>
              <a:gd name="connsiteX1" fmla="*/ 772861 w 772861"/>
              <a:gd name="connsiteY1" fmla="*/ 0 h 57665"/>
              <a:gd name="connsiteX2" fmla="*/ 772861 w 772861"/>
              <a:gd name="connsiteY2" fmla="*/ 57665 h 57665"/>
              <a:gd name="connsiteX3" fmla="*/ 0 w 772861"/>
              <a:gd name="connsiteY3" fmla="*/ 57665 h 57665"/>
              <a:gd name="connsiteX4" fmla="*/ 10834 w 772861"/>
              <a:gd name="connsiteY4" fmla="*/ 0 h 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861" h="57665">
                <a:moveTo>
                  <a:pt x="10834" y="0"/>
                </a:moveTo>
                <a:lnTo>
                  <a:pt x="772861" y="0"/>
                </a:lnTo>
                <a:lnTo>
                  <a:pt x="772861" y="57665"/>
                </a:lnTo>
                <a:lnTo>
                  <a:pt x="0" y="57665"/>
                </a:lnTo>
                <a:lnTo>
                  <a:pt x="10834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 rot="20987615">
            <a:off x="4393381" y="2416975"/>
            <a:ext cx="715197" cy="57665"/>
          </a:xfrm>
          <a:custGeom>
            <a:avLst/>
            <a:gdLst>
              <a:gd name="connsiteX0" fmla="*/ 0 w 715197"/>
              <a:gd name="connsiteY0" fmla="*/ 0 h 57665"/>
              <a:gd name="connsiteX1" fmla="*/ 704363 w 715197"/>
              <a:gd name="connsiteY1" fmla="*/ 0 h 57665"/>
              <a:gd name="connsiteX2" fmla="*/ 715197 w 715197"/>
              <a:gd name="connsiteY2" fmla="*/ 57665 h 57665"/>
              <a:gd name="connsiteX3" fmla="*/ 0 w 715197"/>
              <a:gd name="connsiteY3" fmla="*/ 57665 h 57665"/>
              <a:gd name="connsiteX4" fmla="*/ 0 w 715197"/>
              <a:gd name="connsiteY4" fmla="*/ 0 h 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197" h="57665">
                <a:moveTo>
                  <a:pt x="0" y="0"/>
                </a:moveTo>
                <a:lnTo>
                  <a:pt x="704363" y="0"/>
                </a:lnTo>
                <a:lnTo>
                  <a:pt x="715197" y="57665"/>
                </a:lnTo>
                <a:lnTo>
                  <a:pt x="0" y="576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 rot="20987615">
            <a:off x="3635429" y="2622860"/>
            <a:ext cx="873210" cy="597241"/>
          </a:xfrm>
          <a:custGeom>
            <a:avLst/>
            <a:gdLst>
              <a:gd name="connsiteX0" fmla="*/ 0 w 873210"/>
              <a:gd name="connsiteY0" fmla="*/ 0 h 597241"/>
              <a:gd name="connsiteX1" fmla="*/ 873210 w 873210"/>
              <a:gd name="connsiteY1" fmla="*/ 0 h 597241"/>
              <a:gd name="connsiteX2" fmla="*/ 873210 w 873210"/>
              <a:gd name="connsiteY2" fmla="*/ 597241 h 597241"/>
              <a:gd name="connsiteX3" fmla="*/ 0 w 873210"/>
              <a:gd name="connsiteY3" fmla="*/ 597241 h 597241"/>
              <a:gd name="connsiteX4" fmla="*/ 0 w 873210"/>
              <a:gd name="connsiteY4" fmla="*/ 0 h 5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210" h="597241">
                <a:moveTo>
                  <a:pt x="0" y="0"/>
                </a:moveTo>
                <a:lnTo>
                  <a:pt x="873210" y="0"/>
                </a:lnTo>
                <a:lnTo>
                  <a:pt x="873210" y="597241"/>
                </a:lnTo>
                <a:lnTo>
                  <a:pt x="0" y="597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 rot="20987615">
            <a:off x="2889679" y="3358118"/>
            <a:ext cx="783194" cy="111213"/>
          </a:xfrm>
          <a:custGeom>
            <a:avLst/>
            <a:gdLst>
              <a:gd name="connsiteX0" fmla="*/ 0 w 783194"/>
              <a:gd name="connsiteY0" fmla="*/ 0 h 111213"/>
              <a:gd name="connsiteX1" fmla="*/ 783194 w 783194"/>
              <a:gd name="connsiteY1" fmla="*/ 0 h 111213"/>
              <a:gd name="connsiteX2" fmla="*/ 783194 w 783194"/>
              <a:gd name="connsiteY2" fmla="*/ 111213 h 111213"/>
              <a:gd name="connsiteX3" fmla="*/ 14976 w 783194"/>
              <a:gd name="connsiteY3" fmla="*/ 111213 h 111213"/>
              <a:gd name="connsiteX4" fmla="*/ 8643 w 783194"/>
              <a:gd name="connsiteY4" fmla="*/ 77502 h 111213"/>
              <a:gd name="connsiteX5" fmla="*/ 0 w 783194"/>
              <a:gd name="connsiteY5" fmla="*/ 0 h 11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194" h="111213">
                <a:moveTo>
                  <a:pt x="0" y="0"/>
                </a:moveTo>
                <a:lnTo>
                  <a:pt x="783194" y="0"/>
                </a:lnTo>
                <a:lnTo>
                  <a:pt x="783194" y="111213"/>
                </a:lnTo>
                <a:lnTo>
                  <a:pt x="14976" y="111213"/>
                </a:lnTo>
                <a:lnTo>
                  <a:pt x="8643" y="775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 rot="20987615">
            <a:off x="4518426" y="3059349"/>
            <a:ext cx="725530" cy="111213"/>
          </a:xfrm>
          <a:custGeom>
            <a:avLst/>
            <a:gdLst>
              <a:gd name="connsiteX0" fmla="*/ 0 w 725530"/>
              <a:gd name="connsiteY0" fmla="*/ 0 h 111213"/>
              <a:gd name="connsiteX1" fmla="*/ 725530 w 725530"/>
              <a:gd name="connsiteY1" fmla="*/ 0 h 111213"/>
              <a:gd name="connsiteX2" fmla="*/ 716887 w 725530"/>
              <a:gd name="connsiteY2" fmla="*/ 77502 h 111213"/>
              <a:gd name="connsiteX3" fmla="*/ 710554 w 725530"/>
              <a:gd name="connsiteY3" fmla="*/ 111213 h 111213"/>
              <a:gd name="connsiteX4" fmla="*/ 0 w 725530"/>
              <a:gd name="connsiteY4" fmla="*/ 111213 h 111213"/>
              <a:gd name="connsiteX5" fmla="*/ 0 w 725530"/>
              <a:gd name="connsiteY5" fmla="*/ 0 h 11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530" h="111213">
                <a:moveTo>
                  <a:pt x="0" y="0"/>
                </a:moveTo>
                <a:lnTo>
                  <a:pt x="725530" y="0"/>
                </a:lnTo>
                <a:lnTo>
                  <a:pt x="716887" y="77502"/>
                </a:lnTo>
                <a:lnTo>
                  <a:pt x="710554" y="111213"/>
                </a:lnTo>
                <a:lnTo>
                  <a:pt x="0" y="1112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 rot="20987615">
            <a:off x="3734032" y="3310336"/>
            <a:ext cx="873210" cy="708454"/>
          </a:xfrm>
          <a:custGeom>
            <a:avLst/>
            <a:gdLst>
              <a:gd name="connsiteX0" fmla="*/ 0 w 873210"/>
              <a:gd name="connsiteY0" fmla="*/ 0 h 708454"/>
              <a:gd name="connsiteX1" fmla="*/ 873210 w 873210"/>
              <a:gd name="connsiteY1" fmla="*/ 0 h 708454"/>
              <a:gd name="connsiteX2" fmla="*/ 873210 w 873210"/>
              <a:gd name="connsiteY2" fmla="*/ 708454 h 708454"/>
              <a:gd name="connsiteX3" fmla="*/ 0 w 873210"/>
              <a:gd name="connsiteY3" fmla="*/ 708454 h 708454"/>
              <a:gd name="connsiteX4" fmla="*/ 0 w 873210"/>
              <a:gd name="connsiteY4" fmla="*/ 0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210" h="708454">
                <a:moveTo>
                  <a:pt x="0" y="0"/>
                </a:moveTo>
                <a:lnTo>
                  <a:pt x="873210" y="0"/>
                </a:lnTo>
                <a:lnTo>
                  <a:pt x="873210" y="708454"/>
                </a:lnTo>
                <a:lnTo>
                  <a:pt x="0" y="7084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手繪多邊形 35"/>
          <p:cNvSpPr/>
          <p:nvPr/>
        </p:nvSpPr>
        <p:spPr>
          <a:xfrm rot="20987615">
            <a:off x="3347375" y="4135416"/>
            <a:ext cx="507275" cy="477900"/>
          </a:xfrm>
          <a:custGeom>
            <a:avLst/>
            <a:gdLst>
              <a:gd name="connsiteX0" fmla="*/ 0 w 507275"/>
              <a:gd name="connsiteY0" fmla="*/ 0 h 477900"/>
              <a:gd name="connsiteX1" fmla="*/ 507275 w 507275"/>
              <a:gd name="connsiteY1" fmla="*/ 0 h 477900"/>
              <a:gd name="connsiteX2" fmla="*/ 507275 w 507275"/>
              <a:gd name="connsiteY2" fmla="*/ 477900 h 477900"/>
              <a:gd name="connsiteX3" fmla="*/ 445290 w 507275"/>
              <a:gd name="connsiteY3" fmla="*/ 446851 h 477900"/>
              <a:gd name="connsiteX4" fmla="*/ 61681 w 507275"/>
              <a:gd name="connsiteY4" fmla="*/ 92881 h 477900"/>
              <a:gd name="connsiteX5" fmla="*/ 0 w 507275"/>
              <a:gd name="connsiteY5" fmla="*/ 0 h 4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275" h="477900">
                <a:moveTo>
                  <a:pt x="0" y="0"/>
                </a:moveTo>
                <a:lnTo>
                  <a:pt x="507275" y="0"/>
                </a:lnTo>
                <a:lnTo>
                  <a:pt x="507275" y="477900"/>
                </a:lnTo>
                <a:lnTo>
                  <a:pt x="445290" y="446851"/>
                </a:lnTo>
                <a:cubicBezTo>
                  <a:pt x="300905" y="363272"/>
                  <a:pt x="170879" y="242330"/>
                  <a:pt x="61681" y="92881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 rot="20987615">
            <a:off x="4702240" y="3887542"/>
            <a:ext cx="449611" cy="449016"/>
          </a:xfrm>
          <a:custGeom>
            <a:avLst/>
            <a:gdLst>
              <a:gd name="connsiteX0" fmla="*/ 0 w 449611"/>
              <a:gd name="connsiteY0" fmla="*/ 0 h 449016"/>
              <a:gd name="connsiteX1" fmla="*/ 449611 w 449611"/>
              <a:gd name="connsiteY1" fmla="*/ 0 h 449016"/>
              <a:gd name="connsiteX2" fmla="*/ 387930 w 449611"/>
              <a:gd name="connsiteY2" fmla="*/ 92881 h 449016"/>
              <a:gd name="connsiteX3" fmla="*/ 4321 w 449611"/>
              <a:gd name="connsiteY3" fmla="*/ 446851 h 449016"/>
              <a:gd name="connsiteX4" fmla="*/ 0 w 449611"/>
              <a:gd name="connsiteY4" fmla="*/ 449016 h 449016"/>
              <a:gd name="connsiteX5" fmla="*/ 0 w 449611"/>
              <a:gd name="connsiteY5" fmla="*/ 0 h 44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11" h="449016">
                <a:moveTo>
                  <a:pt x="0" y="0"/>
                </a:moveTo>
                <a:lnTo>
                  <a:pt x="449611" y="0"/>
                </a:lnTo>
                <a:lnTo>
                  <a:pt x="387930" y="92881"/>
                </a:lnTo>
                <a:cubicBezTo>
                  <a:pt x="278732" y="242330"/>
                  <a:pt x="148706" y="363272"/>
                  <a:pt x="4321" y="446851"/>
                </a:cubicBezTo>
                <a:lnTo>
                  <a:pt x="0" y="4490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5232077" y="5564713"/>
            <a:ext cx="873210" cy="646615"/>
          </a:xfrm>
          <a:custGeom>
            <a:avLst/>
            <a:gdLst>
              <a:gd name="connsiteX0" fmla="*/ 873210 w 873210"/>
              <a:gd name="connsiteY0" fmla="*/ 0 h 646615"/>
              <a:gd name="connsiteX1" fmla="*/ 873210 w 873210"/>
              <a:gd name="connsiteY1" fmla="*/ 646615 h 646615"/>
              <a:gd name="connsiteX2" fmla="*/ 0 w 873210"/>
              <a:gd name="connsiteY2" fmla="*/ 646615 h 646615"/>
              <a:gd name="connsiteX3" fmla="*/ 0 w 873210"/>
              <a:gd name="connsiteY3" fmla="*/ 28884 h 646615"/>
              <a:gd name="connsiteX4" fmla="*/ 48895 w 873210"/>
              <a:gd name="connsiteY4" fmla="*/ 53376 h 646615"/>
              <a:gd name="connsiteX5" fmla="*/ 407773 w 873210"/>
              <a:gd name="connsiteY5" fmla="*/ 127633 h 646615"/>
              <a:gd name="connsiteX6" fmla="*/ 766651 w 873210"/>
              <a:gd name="connsiteY6" fmla="*/ 53376 h 646615"/>
              <a:gd name="connsiteX7" fmla="*/ 873210 w 873210"/>
              <a:gd name="connsiteY7" fmla="*/ 0 h 6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210" h="646615">
                <a:moveTo>
                  <a:pt x="873210" y="0"/>
                </a:moveTo>
                <a:lnTo>
                  <a:pt x="873210" y="646615"/>
                </a:lnTo>
                <a:lnTo>
                  <a:pt x="0" y="646615"/>
                </a:lnTo>
                <a:lnTo>
                  <a:pt x="0" y="28884"/>
                </a:lnTo>
                <a:lnTo>
                  <a:pt x="48895" y="53376"/>
                </a:lnTo>
                <a:cubicBezTo>
                  <a:pt x="162264" y="101636"/>
                  <a:pt x="282800" y="127633"/>
                  <a:pt x="407773" y="127633"/>
                </a:cubicBezTo>
                <a:cubicBezTo>
                  <a:pt x="532746" y="127633"/>
                  <a:pt x="653282" y="101636"/>
                  <a:pt x="766651" y="53376"/>
                </a:cubicBezTo>
                <a:lnTo>
                  <a:pt x="87321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7323437" y="2722604"/>
            <a:ext cx="502509" cy="494270"/>
            <a:chOff x="6812691" y="411892"/>
            <a:chExt cx="502509" cy="494270"/>
          </a:xfrm>
        </p:grpSpPr>
        <p:sp>
          <p:nvSpPr>
            <p:cNvPr id="14" name="矩形 13"/>
            <p:cNvSpPr/>
            <p:nvPr/>
          </p:nvSpPr>
          <p:spPr>
            <a:xfrm>
              <a:off x="6812691" y="626076"/>
              <a:ext cx="502509" cy="741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002162" y="411892"/>
              <a:ext cx="74141" cy="49427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93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81" y="148282"/>
            <a:ext cx="8081128" cy="377035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556952" y="148282"/>
            <a:ext cx="733168" cy="444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226011" y="593126"/>
            <a:ext cx="733168" cy="733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987114" y="1935891"/>
            <a:ext cx="700216" cy="504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52433" y="4196318"/>
            <a:ext cx="6388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插入</a:t>
            </a:r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Wingdings" panose="05000000000000000000" pitchFamily="2" charset="2"/>
              </a:rPr>
              <a:t>圖案</a:t>
            </a:r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Wingdings" panose="05000000000000000000" pitchFamily="2" charset="2"/>
              </a:rPr>
              <a:t>多邊形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100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83318" y="108084"/>
            <a:ext cx="4342856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出現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點一下</a:t>
            </a:r>
            <a:endParaRPr lang="en-US" altLang="zh-TW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algn="ctr"/>
            <a:endParaRPr lang="en-US" altLang="zh-TW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Wingdings" panose="05000000000000000000" pitchFamily="2" charset="2"/>
            </a:endParaRPr>
          </a:p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往左下角</a:t>
            </a:r>
            <a:b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</a:b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再點一下</a:t>
            </a:r>
            <a:endParaRPr lang="en-US" altLang="zh-TW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algn="ctr"/>
            <a:endParaRPr lang="en-US" altLang="zh-TW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Wingdings" panose="05000000000000000000" pitchFamily="2" charset="2"/>
            </a:endParaRPr>
          </a:p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往右下角</a:t>
            </a:r>
            <a:b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</a:b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再點一下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303373" y="980303"/>
            <a:ext cx="370703" cy="403654"/>
            <a:chOff x="3303373" y="980303"/>
            <a:chExt cx="370703" cy="403654"/>
          </a:xfrm>
        </p:grpSpPr>
        <p:cxnSp>
          <p:nvCxnSpPr>
            <p:cNvPr id="3" name="直線接點 2"/>
            <p:cNvCxnSpPr/>
            <p:nvPr/>
          </p:nvCxnSpPr>
          <p:spPr>
            <a:xfrm>
              <a:off x="3303373" y="1178011"/>
              <a:ext cx="37070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3488724" y="980303"/>
              <a:ext cx="0" cy="4036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手繪多邊形 17"/>
          <p:cNvSpPr/>
          <p:nvPr/>
        </p:nvSpPr>
        <p:spPr>
          <a:xfrm>
            <a:off x="2236573" y="1194488"/>
            <a:ext cx="1252151" cy="1070919"/>
          </a:xfrm>
          <a:custGeom>
            <a:avLst/>
            <a:gdLst>
              <a:gd name="connsiteX0" fmla="*/ 1252151 w 1252151"/>
              <a:gd name="connsiteY0" fmla="*/ 0 h 1070919"/>
              <a:gd name="connsiteX1" fmla="*/ 0 w 1252151"/>
              <a:gd name="connsiteY1" fmla="*/ 1070919 h 107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2151" h="1070919">
                <a:moveTo>
                  <a:pt x="1252151" y="0"/>
                </a:moveTo>
                <a:lnTo>
                  <a:pt x="0" y="107091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859427" y="1054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005913" y="23477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085966" y="22654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238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/>
          <p:nvPr/>
        </p:nvSpPr>
        <p:spPr>
          <a:xfrm>
            <a:off x="1631092" y="3196281"/>
            <a:ext cx="2545492" cy="1581665"/>
          </a:xfrm>
          <a:custGeom>
            <a:avLst/>
            <a:gdLst>
              <a:gd name="connsiteX0" fmla="*/ 1145059 w 2545492"/>
              <a:gd name="connsiteY0" fmla="*/ 0 h 1581665"/>
              <a:gd name="connsiteX1" fmla="*/ 0 w 2545492"/>
              <a:gd name="connsiteY1" fmla="*/ 1581665 h 1581665"/>
              <a:gd name="connsiteX2" fmla="*/ 2545492 w 2545492"/>
              <a:gd name="connsiteY2" fmla="*/ 1581665 h 1581665"/>
              <a:gd name="connsiteX3" fmla="*/ 1145059 w 2545492"/>
              <a:gd name="connsiteY3" fmla="*/ 0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492" h="1581665">
                <a:moveTo>
                  <a:pt x="1145059" y="0"/>
                </a:moveTo>
                <a:lnTo>
                  <a:pt x="0" y="1581665"/>
                </a:lnTo>
                <a:lnTo>
                  <a:pt x="2545492" y="1581665"/>
                </a:lnTo>
                <a:lnTo>
                  <a:pt x="114505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7290486" y="2520778"/>
            <a:ext cx="2677298" cy="2059460"/>
          </a:xfrm>
          <a:custGeom>
            <a:avLst/>
            <a:gdLst>
              <a:gd name="connsiteX0" fmla="*/ 1252152 w 2677298"/>
              <a:gd name="connsiteY0" fmla="*/ 304800 h 2059460"/>
              <a:gd name="connsiteX1" fmla="*/ 0 w 2677298"/>
              <a:gd name="connsiteY1" fmla="*/ 2059460 h 2059460"/>
              <a:gd name="connsiteX2" fmla="*/ 2677298 w 2677298"/>
              <a:gd name="connsiteY2" fmla="*/ 1968844 h 2059460"/>
              <a:gd name="connsiteX3" fmla="*/ 1342768 w 2677298"/>
              <a:gd name="connsiteY3" fmla="*/ 395417 h 2059460"/>
              <a:gd name="connsiteX4" fmla="*/ 2413687 w 2677298"/>
              <a:gd name="connsiteY4" fmla="*/ 0 h 20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298" h="2059460">
                <a:moveTo>
                  <a:pt x="1252152" y="304800"/>
                </a:moveTo>
                <a:lnTo>
                  <a:pt x="0" y="2059460"/>
                </a:lnTo>
                <a:lnTo>
                  <a:pt x="2677298" y="1968844"/>
                </a:lnTo>
                <a:lnTo>
                  <a:pt x="1342768" y="395417"/>
                </a:lnTo>
                <a:lnTo>
                  <a:pt x="241368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92471" y="2059113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正確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06064" y="178543"/>
            <a:ext cx="50335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按錯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按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ESC</a:t>
            </a:r>
          </a:p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回到上一個點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8513163" y="2734811"/>
            <a:ext cx="328834" cy="377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形圖說文字 13"/>
          <p:cNvSpPr/>
          <p:nvPr/>
        </p:nvSpPr>
        <p:spPr>
          <a:xfrm>
            <a:off x="10240841" y="3343158"/>
            <a:ext cx="1495357" cy="973123"/>
          </a:xfrm>
          <a:prstGeom prst="wedgeEllipseCallout">
            <a:avLst>
              <a:gd name="adj1" fmla="val -80299"/>
              <a:gd name="adj2" fmla="val -128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按</a:t>
            </a:r>
            <a:r>
              <a:rPr lang="en-US" altLang="zh-TW" dirty="0">
                <a:solidFill>
                  <a:srgbClr val="FF0000"/>
                </a:solidFill>
              </a:rPr>
              <a:t>ESC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回去紅點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835479" y="29382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>
            <a:off x="2575004" y="3007529"/>
            <a:ext cx="328834" cy="377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466675" y="4576119"/>
            <a:ext cx="328834" cy="377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343721" y="4131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657054" y="4312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3923568" y="4610501"/>
            <a:ext cx="328834" cy="377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 flipH="1" flipV="1">
            <a:off x="3188043" y="3343158"/>
            <a:ext cx="862033" cy="7884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3739250" y="33850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回去原點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916343" y="28909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+mn-ea"/>
              </a:rPr>
              <a:t>如果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16" y="5848393"/>
            <a:ext cx="1628775" cy="295275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6858418" y="53270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不可以按</a:t>
            </a:r>
          </a:p>
        </p:txBody>
      </p:sp>
      <p:sp>
        <p:nvSpPr>
          <p:cNvPr id="27" name="橢圓 26"/>
          <p:cNvSpPr/>
          <p:nvPr/>
        </p:nvSpPr>
        <p:spPr>
          <a:xfrm>
            <a:off x="7961388" y="5766164"/>
            <a:ext cx="328834" cy="3775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18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/>
          <p:cNvSpPr/>
          <p:nvPr/>
        </p:nvSpPr>
        <p:spPr>
          <a:xfrm>
            <a:off x="5755074" y="1513050"/>
            <a:ext cx="328834" cy="377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形圖說文字 13"/>
          <p:cNvSpPr/>
          <p:nvPr/>
        </p:nvSpPr>
        <p:spPr>
          <a:xfrm>
            <a:off x="7545834" y="2185477"/>
            <a:ext cx="1495357" cy="973123"/>
          </a:xfrm>
          <a:prstGeom prst="wedgeEllipseCallout">
            <a:avLst>
              <a:gd name="adj1" fmla="val -80299"/>
              <a:gd name="adj2" fmla="val -128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按</a:t>
            </a:r>
            <a:r>
              <a:rPr lang="en-US" altLang="zh-TW" dirty="0">
                <a:solidFill>
                  <a:srgbClr val="FF0000"/>
                </a:solidFill>
              </a:rPr>
              <a:t>ESC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回去紅點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16" y="5848393"/>
            <a:ext cx="1628775" cy="295275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6858418" y="53270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不可以按</a:t>
            </a:r>
          </a:p>
        </p:txBody>
      </p:sp>
      <p:sp>
        <p:nvSpPr>
          <p:cNvPr id="27" name="橢圓 26"/>
          <p:cNvSpPr/>
          <p:nvPr/>
        </p:nvSpPr>
        <p:spPr>
          <a:xfrm>
            <a:off x="7961388" y="5766164"/>
            <a:ext cx="328834" cy="3775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>
            <a:off x="4613945" y="1317072"/>
            <a:ext cx="2449585" cy="1719743"/>
          </a:xfrm>
          <a:custGeom>
            <a:avLst/>
            <a:gdLst>
              <a:gd name="connsiteX0" fmla="*/ 914400 w 2449585"/>
              <a:gd name="connsiteY0" fmla="*/ 134223 h 1719743"/>
              <a:gd name="connsiteX1" fmla="*/ 0 w 2449585"/>
              <a:gd name="connsiteY1" fmla="*/ 1702965 h 1719743"/>
              <a:gd name="connsiteX2" fmla="*/ 2424418 w 2449585"/>
              <a:gd name="connsiteY2" fmla="*/ 1719743 h 1719743"/>
              <a:gd name="connsiteX3" fmla="*/ 1702965 w 2449585"/>
              <a:gd name="connsiteY3" fmla="*/ 260058 h 1719743"/>
              <a:gd name="connsiteX4" fmla="*/ 2424418 w 2449585"/>
              <a:gd name="connsiteY4" fmla="*/ 16778 h 1719743"/>
              <a:gd name="connsiteX5" fmla="*/ 2449585 w 2449585"/>
              <a:gd name="connsiteY5" fmla="*/ 0 h 17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9585" h="1719743">
                <a:moveTo>
                  <a:pt x="914400" y="134223"/>
                </a:moveTo>
                <a:lnTo>
                  <a:pt x="0" y="1702965"/>
                </a:lnTo>
                <a:lnTo>
                  <a:pt x="2424418" y="1719743"/>
                </a:lnTo>
                <a:lnTo>
                  <a:pt x="1702965" y="260058"/>
                </a:lnTo>
                <a:lnTo>
                  <a:pt x="2424418" y="16778"/>
                </a:lnTo>
                <a:lnTo>
                  <a:pt x="244958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01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61758" y="130521"/>
            <a:ext cx="29546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練習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1</a:t>
            </a:r>
          </a:p>
          <a:p>
            <a:pPr algn="ctr"/>
            <a:endParaRPr lang="en-US" altLang="zh-TW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用滑鼠拖</a:t>
            </a:r>
            <a:b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</a:b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純手工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手繪多邊形 1"/>
          <p:cNvSpPr/>
          <p:nvPr/>
        </p:nvSpPr>
        <p:spPr>
          <a:xfrm>
            <a:off x="953067" y="3352800"/>
            <a:ext cx="3651884" cy="1952368"/>
          </a:xfrm>
          <a:custGeom>
            <a:avLst/>
            <a:gdLst>
              <a:gd name="connsiteX0" fmla="*/ 142565 w 3651884"/>
              <a:gd name="connsiteY0" fmla="*/ 823784 h 1952368"/>
              <a:gd name="connsiteX1" fmla="*/ 142565 w 3651884"/>
              <a:gd name="connsiteY1" fmla="*/ 823784 h 1952368"/>
              <a:gd name="connsiteX2" fmla="*/ 126090 w 3651884"/>
              <a:gd name="connsiteY2" fmla="*/ 749643 h 1952368"/>
              <a:gd name="connsiteX3" fmla="*/ 109614 w 3651884"/>
              <a:gd name="connsiteY3" fmla="*/ 716692 h 1952368"/>
              <a:gd name="connsiteX4" fmla="*/ 68425 w 3651884"/>
              <a:gd name="connsiteY4" fmla="*/ 626076 h 1952368"/>
              <a:gd name="connsiteX5" fmla="*/ 43711 w 3651884"/>
              <a:gd name="connsiteY5" fmla="*/ 527222 h 1952368"/>
              <a:gd name="connsiteX6" fmla="*/ 18998 w 3651884"/>
              <a:gd name="connsiteY6" fmla="*/ 469557 h 1952368"/>
              <a:gd name="connsiteX7" fmla="*/ 18998 w 3651884"/>
              <a:gd name="connsiteY7" fmla="*/ 41189 h 1952368"/>
              <a:gd name="connsiteX8" fmla="*/ 51949 w 3651884"/>
              <a:gd name="connsiteY8" fmla="*/ 32951 h 1952368"/>
              <a:gd name="connsiteX9" fmla="*/ 84901 w 3651884"/>
              <a:gd name="connsiteY9" fmla="*/ 41189 h 1952368"/>
              <a:gd name="connsiteX10" fmla="*/ 159041 w 3651884"/>
              <a:gd name="connsiteY10" fmla="*/ 123568 h 1952368"/>
              <a:gd name="connsiteX11" fmla="*/ 307322 w 3651884"/>
              <a:gd name="connsiteY11" fmla="*/ 321276 h 1952368"/>
              <a:gd name="connsiteX12" fmla="*/ 389701 w 3651884"/>
              <a:gd name="connsiteY12" fmla="*/ 411892 h 1952368"/>
              <a:gd name="connsiteX13" fmla="*/ 480317 w 3651884"/>
              <a:gd name="connsiteY13" fmla="*/ 469557 h 1952368"/>
              <a:gd name="connsiteX14" fmla="*/ 529744 w 3651884"/>
              <a:gd name="connsiteY14" fmla="*/ 502508 h 1952368"/>
              <a:gd name="connsiteX15" fmla="*/ 554457 w 3651884"/>
              <a:gd name="connsiteY15" fmla="*/ 518984 h 1952368"/>
              <a:gd name="connsiteX16" fmla="*/ 579171 w 3651884"/>
              <a:gd name="connsiteY16" fmla="*/ 527222 h 1952368"/>
              <a:gd name="connsiteX17" fmla="*/ 694501 w 3651884"/>
              <a:gd name="connsiteY17" fmla="*/ 494270 h 1952368"/>
              <a:gd name="connsiteX18" fmla="*/ 752165 w 3651884"/>
              <a:gd name="connsiteY18" fmla="*/ 420130 h 1952368"/>
              <a:gd name="connsiteX19" fmla="*/ 801592 w 3651884"/>
              <a:gd name="connsiteY19" fmla="*/ 337751 h 1952368"/>
              <a:gd name="connsiteX20" fmla="*/ 859257 w 3651884"/>
              <a:gd name="connsiteY20" fmla="*/ 255373 h 1952368"/>
              <a:gd name="connsiteX21" fmla="*/ 892209 w 3651884"/>
              <a:gd name="connsiteY21" fmla="*/ 172995 h 1952368"/>
              <a:gd name="connsiteX22" fmla="*/ 941636 w 3651884"/>
              <a:gd name="connsiteY22" fmla="*/ 82378 h 1952368"/>
              <a:gd name="connsiteX23" fmla="*/ 949874 w 3651884"/>
              <a:gd name="connsiteY23" fmla="*/ 49427 h 1952368"/>
              <a:gd name="connsiteX24" fmla="*/ 982825 w 3651884"/>
              <a:gd name="connsiteY24" fmla="*/ 0 h 1952368"/>
              <a:gd name="connsiteX25" fmla="*/ 1089917 w 3651884"/>
              <a:gd name="connsiteY25" fmla="*/ 16476 h 1952368"/>
              <a:gd name="connsiteX26" fmla="*/ 1238198 w 3651884"/>
              <a:gd name="connsiteY26" fmla="*/ 140043 h 1952368"/>
              <a:gd name="connsiteX27" fmla="*/ 1304101 w 3651884"/>
              <a:gd name="connsiteY27" fmla="*/ 205946 h 1952368"/>
              <a:gd name="connsiteX28" fmla="*/ 1328814 w 3651884"/>
              <a:gd name="connsiteY28" fmla="*/ 288324 h 1952368"/>
              <a:gd name="connsiteX29" fmla="*/ 1370003 w 3651884"/>
              <a:gd name="connsiteY29" fmla="*/ 370703 h 1952368"/>
              <a:gd name="connsiteX30" fmla="*/ 1378241 w 3651884"/>
              <a:gd name="connsiteY30" fmla="*/ 469557 h 1952368"/>
              <a:gd name="connsiteX31" fmla="*/ 1419430 w 3651884"/>
              <a:gd name="connsiteY31" fmla="*/ 659027 h 1952368"/>
              <a:gd name="connsiteX32" fmla="*/ 1427668 w 3651884"/>
              <a:gd name="connsiteY32" fmla="*/ 741405 h 1952368"/>
              <a:gd name="connsiteX33" fmla="*/ 1493571 w 3651884"/>
              <a:gd name="connsiteY33" fmla="*/ 848497 h 1952368"/>
              <a:gd name="connsiteX34" fmla="*/ 1534760 w 3651884"/>
              <a:gd name="connsiteY34" fmla="*/ 856735 h 1952368"/>
              <a:gd name="connsiteX35" fmla="*/ 1666565 w 3651884"/>
              <a:gd name="connsiteY35" fmla="*/ 799070 h 1952368"/>
              <a:gd name="connsiteX36" fmla="*/ 1773657 w 3651884"/>
              <a:gd name="connsiteY36" fmla="*/ 733168 h 1952368"/>
              <a:gd name="connsiteX37" fmla="*/ 1921938 w 3651884"/>
              <a:gd name="connsiteY37" fmla="*/ 659027 h 1952368"/>
              <a:gd name="connsiteX38" fmla="*/ 2086695 w 3651884"/>
              <a:gd name="connsiteY38" fmla="*/ 601362 h 1952368"/>
              <a:gd name="connsiteX39" fmla="*/ 2465636 w 3651884"/>
              <a:gd name="connsiteY39" fmla="*/ 444843 h 1952368"/>
              <a:gd name="connsiteX40" fmla="*/ 2663344 w 3651884"/>
              <a:gd name="connsiteY40" fmla="*/ 387178 h 1952368"/>
              <a:gd name="connsiteX41" fmla="*/ 3001095 w 3651884"/>
              <a:gd name="connsiteY41" fmla="*/ 222422 h 1952368"/>
              <a:gd name="connsiteX42" fmla="*/ 3108187 w 3651884"/>
              <a:gd name="connsiteY42" fmla="*/ 164757 h 1952368"/>
              <a:gd name="connsiteX43" fmla="*/ 3248230 w 3651884"/>
              <a:gd name="connsiteY43" fmla="*/ 107092 h 1952368"/>
              <a:gd name="connsiteX44" fmla="*/ 3289419 w 3651884"/>
              <a:gd name="connsiteY44" fmla="*/ 172995 h 1952368"/>
              <a:gd name="connsiteX45" fmla="*/ 3305895 w 3651884"/>
              <a:gd name="connsiteY45" fmla="*/ 271849 h 1952368"/>
              <a:gd name="connsiteX46" fmla="*/ 3330609 w 3651884"/>
              <a:gd name="connsiteY46" fmla="*/ 395416 h 1952368"/>
              <a:gd name="connsiteX47" fmla="*/ 3412987 w 3651884"/>
              <a:gd name="connsiteY47" fmla="*/ 683741 h 1952368"/>
              <a:gd name="connsiteX48" fmla="*/ 3478890 w 3651884"/>
              <a:gd name="connsiteY48" fmla="*/ 914400 h 1952368"/>
              <a:gd name="connsiteX49" fmla="*/ 3544792 w 3651884"/>
              <a:gd name="connsiteY49" fmla="*/ 1112108 h 1952368"/>
              <a:gd name="connsiteX50" fmla="*/ 3569506 w 3651884"/>
              <a:gd name="connsiteY50" fmla="*/ 1243914 h 1952368"/>
              <a:gd name="connsiteX51" fmla="*/ 3651884 w 3651884"/>
              <a:gd name="connsiteY51" fmla="*/ 1482811 h 1952368"/>
              <a:gd name="connsiteX52" fmla="*/ 3635409 w 3651884"/>
              <a:gd name="connsiteY52" fmla="*/ 1548714 h 1952368"/>
              <a:gd name="connsiteX53" fmla="*/ 3610695 w 3651884"/>
              <a:gd name="connsiteY53" fmla="*/ 1573427 h 1952368"/>
              <a:gd name="connsiteX54" fmla="*/ 3602457 w 3651884"/>
              <a:gd name="connsiteY54" fmla="*/ 1598141 h 1952368"/>
              <a:gd name="connsiteX55" fmla="*/ 3585982 w 3651884"/>
              <a:gd name="connsiteY55" fmla="*/ 1622854 h 1952368"/>
              <a:gd name="connsiteX56" fmla="*/ 3569506 w 3651884"/>
              <a:gd name="connsiteY56" fmla="*/ 1696995 h 1952368"/>
              <a:gd name="connsiteX57" fmla="*/ 3338847 w 3651884"/>
              <a:gd name="connsiteY57" fmla="*/ 1779373 h 1952368"/>
              <a:gd name="connsiteX58" fmla="*/ 3124663 w 3651884"/>
              <a:gd name="connsiteY58" fmla="*/ 1869989 h 1952368"/>
              <a:gd name="connsiteX59" fmla="*/ 2861052 w 3651884"/>
              <a:gd name="connsiteY59" fmla="*/ 1944130 h 1952368"/>
              <a:gd name="connsiteX60" fmla="*/ 2770436 w 3651884"/>
              <a:gd name="connsiteY60" fmla="*/ 1952368 h 1952368"/>
              <a:gd name="connsiteX61" fmla="*/ 2572728 w 3651884"/>
              <a:gd name="connsiteY61" fmla="*/ 1927654 h 1952368"/>
              <a:gd name="connsiteX62" fmla="*/ 2506825 w 3651884"/>
              <a:gd name="connsiteY62" fmla="*/ 1878227 h 1952368"/>
              <a:gd name="connsiteX63" fmla="*/ 2325592 w 3651884"/>
              <a:gd name="connsiteY63" fmla="*/ 1713470 h 1952368"/>
              <a:gd name="connsiteX64" fmla="*/ 2218501 w 3651884"/>
              <a:gd name="connsiteY64" fmla="*/ 1614616 h 1952368"/>
              <a:gd name="connsiteX65" fmla="*/ 1946652 w 3651884"/>
              <a:gd name="connsiteY65" fmla="*/ 1449859 h 1952368"/>
              <a:gd name="connsiteX66" fmla="*/ 1798371 w 3651884"/>
              <a:gd name="connsiteY66" fmla="*/ 1375719 h 1952368"/>
              <a:gd name="connsiteX67" fmla="*/ 1592425 w 3651884"/>
              <a:gd name="connsiteY67" fmla="*/ 1268627 h 1952368"/>
              <a:gd name="connsiteX68" fmla="*/ 1427668 w 3651884"/>
              <a:gd name="connsiteY68" fmla="*/ 1194486 h 1952368"/>
              <a:gd name="connsiteX69" fmla="*/ 1411192 w 3651884"/>
              <a:gd name="connsiteY69" fmla="*/ 1532238 h 1952368"/>
              <a:gd name="connsiteX70" fmla="*/ 1378241 w 3651884"/>
              <a:gd name="connsiteY70" fmla="*/ 1589903 h 1952368"/>
              <a:gd name="connsiteX71" fmla="*/ 1328814 w 3651884"/>
              <a:gd name="connsiteY71" fmla="*/ 1655805 h 1952368"/>
              <a:gd name="connsiteX72" fmla="*/ 1271149 w 3651884"/>
              <a:gd name="connsiteY72" fmla="*/ 1664043 h 1952368"/>
              <a:gd name="connsiteX73" fmla="*/ 1106392 w 3651884"/>
              <a:gd name="connsiteY73" fmla="*/ 1639330 h 1952368"/>
              <a:gd name="connsiteX74" fmla="*/ 916922 w 3651884"/>
              <a:gd name="connsiteY74" fmla="*/ 1556951 h 1952368"/>
              <a:gd name="connsiteX75" fmla="*/ 834544 w 3651884"/>
              <a:gd name="connsiteY75" fmla="*/ 1524000 h 1952368"/>
              <a:gd name="connsiteX76" fmla="*/ 752165 w 3651884"/>
              <a:gd name="connsiteY76" fmla="*/ 1482811 h 1952368"/>
              <a:gd name="connsiteX77" fmla="*/ 702738 w 3651884"/>
              <a:gd name="connsiteY77" fmla="*/ 1425146 h 1952368"/>
              <a:gd name="connsiteX78" fmla="*/ 587409 w 3651884"/>
              <a:gd name="connsiteY78" fmla="*/ 1326292 h 1952368"/>
              <a:gd name="connsiteX79" fmla="*/ 480317 w 3651884"/>
              <a:gd name="connsiteY79" fmla="*/ 1194486 h 1952368"/>
              <a:gd name="connsiteX80" fmla="*/ 447365 w 3651884"/>
              <a:gd name="connsiteY80" fmla="*/ 1120346 h 1952368"/>
              <a:gd name="connsiteX81" fmla="*/ 406176 w 3651884"/>
              <a:gd name="connsiteY81" fmla="*/ 1029730 h 1952368"/>
              <a:gd name="connsiteX82" fmla="*/ 381463 w 3651884"/>
              <a:gd name="connsiteY82" fmla="*/ 914400 h 1952368"/>
              <a:gd name="connsiteX83" fmla="*/ 348511 w 3651884"/>
              <a:gd name="connsiteY83" fmla="*/ 930876 h 1952368"/>
              <a:gd name="connsiteX84" fmla="*/ 381463 w 3651884"/>
              <a:gd name="connsiteY84" fmla="*/ 856735 h 1952368"/>
              <a:gd name="connsiteX85" fmla="*/ 340274 w 3651884"/>
              <a:gd name="connsiteY85" fmla="*/ 840259 h 1952368"/>
              <a:gd name="connsiteX86" fmla="*/ 142565 w 3651884"/>
              <a:gd name="connsiteY86" fmla="*/ 823784 h 195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51884" h="1952368">
                <a:moveTo>
                  <a:pt x="142565" y="823784"/>
                </a:moveTo>
                <a:lnTo>
                  <a:pt x="142565" y="823784"/>
                </a:lnTo>
                <a:cubicBezTo>
                  <a:pt x="137073" y="799070"/>
                  <a:pt x="133535" y="773840"/>
                  <a:pt x="126090" y="749643"/>
                </a:cubicBezTo>
                <a:cubicBezTo>
                  <a:pt x="122479" y="737906"/>
                  <a:pt x="114602" y="727914"/>
                  <a:pt x="109614" y="716692"/>
                </a:cubicBezTo>
                <a:cubicBezTo>
                  <a:pt x="62970" y="611746"/>
                  <a:pt x="128809" y="746846"/>
                  <a:pt x="68425" y="626076"/>
                </a:cubicBezTo>
                <a:cubicBezTo>
                  <a:pt x="60795" y="587926"/>
                  <a:pt x="57569" y="566023"/>
                  <a:pt x="43711" y="527222"/>
                </a:cubicBezTo>
                <a:cubicBezTo>
                  <a:pt x="36677" y="507528"/>
                  <a:pt x="27236" y="488779"/>
                  <a:pt x="18998" y="469557"/>
                </a:cubicBezTo>
                <a:cubicBezTo>
                  <a:pt x="-3710" y="310603"/>
                  <a:pt x="-8829" y="297201"/>
                  <a:pt x="18998" y="41189"/>
                </a:cubicBezTo>
                <a:cubicBezTo>
                  <a:pt x="20221" y="29934"/>
                  <a:pt x="40965" y="35697"/>
                  <a:pt x="51949" y="32951"/>
                </a:cubicBezTo>
                <a:cubicBezTo>
                  <a:pt x="62933" y="35697"/>
                  <a:pt x="75300" y="35188"/>
                  <a:pt x="84901" y="41189"/>
                </a:cubicBezTo>
                <a:cubicBezTo>
                  <a:pt x="100710" y="51070"/>
                  <a:pt x="152513" y="114999"/>
                  <a:pt x="159041" y="123568"/>
                </a:cubicBezTo>
                <a:cubicBezTo>
                  <a:pt x="274467" y="275064"/>
                  <a:pt x="214440" y="205173"/>
                  <a:pt x="307322" y="321276"/>
                </a:cubicBezTo>
                <a:cubicBezTo>
                  <a:pt x="324460" y="342698"/>
                  <a:pt x="366375" y="394398"/>
                  <a:pt x="389701" y="411892"/>
                </a:cubicBezTo>
                <a:cubicBezTo>
                  <a:pt x="418343" y="433374"/>
                  <a:pt x="480317" y="469557"/>
                  <a:pt x="480317" y="469557"/>
                </a:cubicBezTo>
                <a:cubicBezTo>
                  <a:pt x="509275" y="512994"/>
                  <a:pt x="480094" y="481229"/>
                  <a:pt x="529744" y="502508"/>
                </a:cubicBezTo>
                <a:cubicBezTo>
                  <a:pt x="538844" y="506408"/>
                  <a:pt x="545602" y="514556"/>
                  <a:pt x="554457" y="518984"/>
                </a:cubicBezTo>
                <a:cubicBezTo>
                  <a:pt x="562224" y="522867"/>
                  <a:pt x="570933" y="524476"/>
                  <a:pt x="579171" y="527222"/>
                </a:cubicBezTo>
                <a:cubicBezTo>
                  <a:pt x="617614" y="516238"/>
                  <a:pt x="660506" y="515315"/>
                  <a:pt x="694501" y="494270"/>
                </a:cubicBezTo>
                <a:cubicBezTo>
                  <a:pt x="721121" y="477791"/>
                  <a:pt x="734486" y="445969"/>
                  <a:pt x="752165" y="420130"/>
                </a:cubicBezTo>
                <a:cubicBezTo>
                  <a:pt x="770248" y="393701"/>
                  <a:pt x="784140" y="364601"/>
                  <a:pt x="801592" y="337751"/>
                </a:cubicBezTo>
                <a:cubicBezTo>
                  <a:pt x="819859" y="309648"/>
                  <a:pt x="843104" y="284742"/>
                  <a:pt x="859257" y="255373"/>
                </a:cubicBezTo>
                <a:cubicBezTo>
                  <a:pt x="873510" y="229459"/>
                  <a:pt x="879616" y="199755"/>
                  <a:pt x="892209" y="172995"/>
                </a:cubicBezTo>
                <a:cubicBezTo>
                  <a:pt x="899759" y="156951"/>
                  <a:pt x="932729" y="106129"/>
                  <a:pt x="941636" y="82378"/>
                </a:cubicBezTo>
                <a:cubicBezTo>
                  <a:pt x="945611" y="71777"/>
                  <a:pt x="944811" y="59553"/>
                  <a:pt x="949874" y="49427"/>
                </a:cubicBezTo>
                <a:cubicBezTo>
                  <a:pt x="958729" y="31716"/>
                  <a:pt x="982825" y="0"/>
                  <a:pt x="982825" y="0"/>
                </a:cubicBezTo>
                <a:cubicBezTo>
                  <a:pt x="1018522" y="5492"/>
                  <a:pt x="1054989" y="7284"/>
                  <a:pt x="1089917" y="16476"/>
                </a:cubicBezTo>
                <a:cubicBezTo>
                  <a:pt x="1151741" y="32745"/>
                  <a:pt x="1200401" y="102246"/>
                  <a:pt x="1238198" y="140043"/>
                </a:cubicBezTo>
                <a:lnTo>
                  <a:pt x="1304101" y="205946"/>
                </a:lnTo>
                <a:cubicBezTo>
                  <a:pt x="1312339" y="233405"/>
                  <a:pt x="1318167" y="261706"/>
                  <a:pt x="1328814" y="288324"/>
                </a:cubicBezTo>
                <a:cubicBezTo>
                  <a:pt x="1340216" y="316829"/>
                  <a:pt x="1361925" y="341084"/>
                  <a:pt x="1370003" y="370703"/>
                </a:cubicBezTo>
                <a:cubicBezTo>
                  <a:pt x="1378703" y="402603"/>
                  <a:pt x="1374140" y="436747"/>
                  <a:pt x="1378241" y="469557"/>
                </a:cubicBezTo>
                <a:cubicBezTo>
                  <a:pt x="1389884" y="562699"/>
                  <a:pt x="1395281" y="570480"/>
                  <a:pt x="1419430" y="659027"/>
                </a:cubicBezTo>
                <a:cubicBezTo>
                  <a:pt x="1422176" y="686486"/>
                  <a:pt x="1421681" y="714466"/>
                  <a:pt x="1427668" y="741405"/>
                </a:cubicBezTo>
                <a:cubicBezTo>
                  <a:pt x="1437217" y="784372"/>
                  <a:pt x="1453985" y="824746"/>
                  <a:pt x="1493571" y="848497"/>
                </a:cubicBezTo>
                <a:cubicBezTo>
                  <a:pt x="1505577" y="855701"/>
                  <a:pt x="1521030" y="853989"/>
                  <a:pt x="1534760" y="856735"/>
                </a:cubicBezTo>
                <a:cubicBezTo>
                  <a:pt x="1587250" y="839238"/>
                  <a:pt x="1594703" y="837765"/>
                  <a:pt x="1666565" y="799070"/>
                </a:cubicBezTo>
                <a:cubicBezTo>
                  <a:pt x="1703470" y="779198"/>
                  <a:pt x="1736905" y="753322"/>
                  <a:pt x="1773657" y="733168"/>
                </a:cubicBezTo>
                <a:cubicBezTo>
                  <a:pt x="1822111" y="706597"/>
                  <a:pt x="1871007" y="680472"/>
                  <a:pt x="1921938" y="659027"/>
                </a:cubicBezTo>
                <a:cubicBezTo>
                  <a:pt x="1975564" y="636448"/>
                  <a:pt x="2032559" y="622688"/>
                  <a:pt x="2086695" y="601362"/>
                </a:cubicBezTo>
                <a:cubicBezTo>
                  <a:pt x="2213849" y="551271"/>
                  <a:pt x="2334438" y="483109"/>
                  <a:pt x="2465636" y="444843"/>
                </a:cubicBezTo>
                <a:cubicBezTo>
                  <a:pt x="2531539" y="425621"/>
                  <a:pt x="2599947" y="413512"/>
                  <a:pt x="2663344" y="387178"/>
                </a:cubicBezTo>
                <a:cubicBezTo>
                  <a:pt x="2779025" y="339126"/>
                  <a:pt x="2890803" y="281810"/>
                  <a:pt x="3001095" y="222422"/>
                </a:cubicBezTo>
                <a:cubicBezTo>
                  <a:pt x="3036792" y="203200"/>
                  <a:pt x="3071447" y="181902"/>
                  <a:pt x="3108187" y="164757"/>
                </a:cubicBezTo>
                <a:cubicBezTo>
                  <a:pt x="3153934" y="143408"/>
                  <a:pt x="3201549" y="126314"/>
                  <a:pt x="3248230" y="107092"/>
                </a:cubicBezTo>
                <a:cubicBezTo>
                  <a:pt x="3261960" y="129060"/>
                  <a:pt x="3280861" y="148544"/>
                  <a:pt x="3289419" y="172995"/>
                </a:cubicBezTo>
                <a:cubicBezTo>
                  <a:pt x="3300455" y="204525"/>
                  <a:pt x="3299812" y="239002"/>
                  <a:pt x="3305895" y="271849"/>
                </a:cubicBezTo>
                <a:cubicBezTo>
                  <a:pt x="3313544" y="313151"/>
                  <a:pt x="3320039" y="354763"/>
                  <a:pt x="3330609" y="395416"/>
                </a:cubicBezTo>
                <a:cubicBezTo>
                  <a:pt x="3355761" y="492154"/>
                  <a:pt x="3385528" y="587633"/>
                  <a:pt x="3412987" y="683741"/>
                </a:cubicBezTo>
                <a:cubicBezTo>
                  <a:pt x="3434955" y="760627"/>
                  <a:pt x="3453604" y="838540"/>
                  <a:pt x="3478890" y="914400"/>
                </a:cubicBezTo>
                <a:cubicBezTo>
                  <a:pt x="3500857" y="980303"/>
                  <a:pt x="3526372" y="1045127"/>
                  <a:pt x="3544792" y="1112108"/>
                </a:cubicBezTo>
                <a:cubicBezTo>
                  <a:pt x="3556645" y="1155209"/>
                  <a:pt x="3556661" y="1201098"/>
                  <a:pt x="3569506" y="1243914"/>
                </a:cubicBezTo>
                <a:cubicBezTo>
                  <a:pt x="3680176" y="1612811"/>
                  <a:pt x="3623556" y="1341158"/>
                  <a:pt x="3651884" y="1482811"/>
                </a:cubicBezTo>
                <a:cubicBezTo>
                  <a:pt x="3650695" y="1488754"/>
                  <a:pt x="3642647" y="1537857"/>
                  <a:pt x="3635409" y="1548714"/>
                </a:cubicBezTo>
                <a:cubicBezTo>
                  <a:pt x="3628947" y="1558407"/>
                  <a:pt x="3618933" y="1565189"/>
                  <a:pt x="3610695" y="1573427"/>
                </a:cubicBezTo>
                <a:cubicBezTo>
                  <a:pt x="3607949" y="1581665"/>
                  <a:pt x="3606340" y="1590374"/>
                  <a:pt x="3602457" y="1598141"/>
                </a:cubicBezTo>
                <a:cubicBezTo>
                  <a:pt x="3598029" y="1606996"/>
                  <a:pt x="3589113" y="1613462"/>
                  <a:pt x="3585982" y="1622854"/>
                </a:cubicBezTo>
                <a:cubicBezTo>
                  <a:pt x="3577976" y="1646871"/>
                  <a:pt x="3585982" y="1677773"/>
                  <a:pt x="3569506" y="1696995"/>
                </a:cubicBezTo>
                <a:cubicBezTo>
                  <a:pt x="3536345" y="1735683"/>
                  <a:pt x="3357803" y="1772480"/>
                  <a:pt x="3338847" y="1779373"/>
                </a:cubicBezTo>
                <a:cubicBezTo>
                  <a:pt x="3265993" y="1805865"/>
                  <a:pt x="3197182" y="1842593"/>
                  <a:pt x="3124663" y="1869989"/>
                </a:cubicBezTo>
                <a:cubicBezTo>
                  <a:pt x="3062167" y="1893599"/>
                  <a:pt x="2935105" y="1931788"/>
                  <a:pt x="2861052" y="1944130"/>
                </a:cubicBezTo>
                <a:cubicBezTo>
                  <a:pt x="2831135" y="1949116"/>
                  <a:pt x="2800641" y="1949622"/>
                  <a:pt x="2770436" y="1952368"/>
                </a:cubicBezTo>
                <a:cubicBezTo>
                  <a:pt x="2704533" y="1944130"/>
                  <a:pt x="2636663" y="1945636"/>
                  <a:pt x="2572728" y="1927654"/>
                </a:cubicBezTo>
                <a:cubicBezTo>
                  <a:pt x="2546294" y="1920219"/>
                  <a:pt x="2527576" y="1896211"/>
                  <a:pt x="2506825" y="1878227"/>
                </a:cubicBezTo>
                <a:cubicBezTo>
                  <a:pt x="2445128" y="1824757"/>
                  <a:pt x="2385847" y="1768560"/>
                  <a:pt x="2325592" y="1713470"/>
                </a:cubicBezTo>
                <a:cubicBezTo>
                  <a:pt x="2289738" y="1680689"/>
                  <a:pt x="2260047" y="1639795"/>
                  <a:pt x="2218501" y="1614616"/>
                </a:cubicBezTo>
                <a:cubicBezTo>
                  <a:pt x="2127885" y="1559697"/>
                  <a:pt x="2041425" y="1497245"/>
                  <a:pt x="1946652" y="1449859"/>
                </a:cubicBezTo>
                <a:cubicBezTo>
                  <a:pt x="1897225" y="1425146"/>
                  <a:pt x="1846884" y="1402181"/>
                  <a:pt x="1798371" y="1375719"/>
                </a:cubicBezTo>
                <a:cubicBezTo>
                  <a:pt x="1401392" y="1159185"/>
                  <a:pt x="1872126" y="1397719"/>
                  <a:pt x="1592425" y="1268627"/>
                </a:cubicBezTo>
                <a:cubicBezTo>
                  <a:pt x="1424685" y="1191209"/>
                  <a:pt x="1514222" y="1216125"/>
                  <a:pt x="1427668" y="1194486"/>
                </a:cubicBezTo>
                <a:cubicBezTo>
                  <a:pt x="1422176" y="1307070"/>
                  <a:pt x="1425173" y="1420391"/>
                  <a:pt x="1411192" y="1532238"/>
                </a:cubicBezTo>
                <a:cubicBezTo>
                  <a:pt x="1408446" y="1554206"/>
                  <a:pt x="1388737" y="1570411"/>
                  <a:pt x="1378241" y="1589903"/>
                </a:cubicBezTo>
                <a:cubicBezTo>
                  <a:pt x="1363967" y="1616413"/>
                  <a:pt x="1360864" y="1646190"/>
                  <a:pt x="1328814" y="1655805"/>
                </a:cubicBezTo>
                <a:cubicBezTo>
                  <a:pt x="1310216" y="1661384"/>
                  <a:pt x="1290371" y="1661297"/>
                  <a:pt x="1271149" y="1664043"/>
                </a:cubicBezTo>
                <a:cubicBezTo>
                  <a:pt x="1216230" y="1655805"/>
                  <a:pt x="1160643" y="1651197"/>
                  <a:pt x="1106392" y="1639330"/>
                </a:cubicBezTo>
                <a:cubicBezTo>
                  <a:pt x="1000532" y="1616173"/>
                  <a:pt x="1012637" y="1602530"/>
                  <a:pt x="916922" y="1556951"/>
                </a:cubicBezTo>
                <a:cubicBezTo>
                  <a:pt x="890220" y="1544236"/>
                  <a:pt x="861514" y="1536136"/>
                  <a:pt x="834544" y="1524000"/>
                </a:cubicBezTo>
                <a:cubicBezTo>
                  <a:pt x="806547" y="1511402"/>
                  <a:pt x="779625" y="1496541"/>
                  <a:pt x="752165" y="1482811"/>
                </a:cubicBezTo>
                <a:cubicBezTo>
                  <a:pt x="735689" y="1463589"/>
                  <a:pt x="721290" y="1442373"/>
                  <a:pt x="702738" y="1425146"/>
                </a:cubicBezTo>
                <a:cubicBezTo>
                  <a:pt x="558500" y="1291210"/>
                  <a:pt x="706907" y="1454982"/>
                  <a:pt x="587409" y="1326292"/>
                </a:cubicBezTo>
                <a:cubicBezTo>
                  <a:pt x="561552" y="1298446"/>
                  <a:pt x="500325" y="1228500"/>
                  <a:pt x="480317" y="1194486"/>
                </a:cubicBezTo>
                <a:cubicBezTo>
                  <a:pt x="466605" y="1171176"/>
                  <a:pt x="458802" y="1144853"/>
                  <a:pt x="447365" y="1120346"/>
                </a:cubicBezTo>
                <a:cubicBezTo>
                  <a:pt x="427766" y="1078348"/>
                  <a:pt x="420079" y="1071440"/>
                  <a:pt x="406176" y="1029730"/>
                </a:cubicBezTo>
                <a:cubicBezTo>
                  <a:pt x="387094" y="972483"/>
                  <a:pt x="389880" y="973315"/>
                  <a:pt x="381463" y="914400"/>
                </a:cubicBezTo>
                <a:cubicBezTo>
                  <a:pt x="370479" y="919892"/>
                  <a:pt x="357195" y="939560"/>
                  <a:pt x="348511" y="930876"/>
                </a:cubicBezTo>
                <a:cubicBezTo>
                  <a:pt x="331334" y="913699"/>
                  <a:pt x="375909" y="864140"/>
                  <a:pt x="381463" y="856735"/>
                </a:cubicBezTo>
                <a:cubicBezTo>
                  <a:pt x="367733" y="851243"/>
                  <a:pt x="355013" y="841454"/>
                  <a:pt x="340274" y="840259"/>
                </a:cubicBezTo>
                <a:lnTo>
                  <a:pt x="142565" y="8237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4934465" y="3616411"/>
            <a:ext cx="2710249" cy="2133600"/>
          </a:xfrm>
          <a:custGeom>
            <a:avLst/>
            <a:gdLst>
              <a:gd name="connsiteX0" fmla="*/ 1013254 w 2710249"/>
              <a:gd name="connsiteY0" fmla="*/ 0 h 2133600"/>
              <a:gd name="connsiteX1" fmla="*/ 313038 w 2710249"/>
              <a:gd name="connsiteY1" fmla="*/ 345989 h 2133600"/>
              <a:gd name="connsiteX2" fmla="*/ 263611 w 2710249"/>
              <a:gd name="connsiteY2" fmla="*/ 411892 h 2133600"/>
              <a:gd name="connsiteX3" fmla="*/ 247135 w 2710249"/>
              <a:gd name="connsiteY3" fmla="*/ 486032 h 2133600"/>
              <a:gd name="connsiteX4" fmla="*/ 255373 w 2710249"/>
              <a:gd name="connsiteY4" fmla="*/ 601362 h 2133600"/>
              <a:gd name="connsiteX5" fmla="*/ 263611 w 2710249"/>
              <a:gd name="connsiteY5" fmla="*/ 626075 h 2133600"/>
              <a:gd name="connsiteX6" fmla="*/ 362465 w 2710249"/>
              <a:gd name="connsiteY6" fmla="*/ 724930 h 2133600"/>
              <a:gd name="connsiteX7" fmla="*/ 403654 w 2710249"/>
              <a:gd name="connsiteY7" fmla="*/ 749643 h 2133600"/>
              <a:gd name="connsiteX8" fmla="*/ 469557 w 2710249"/>
              <a:gd name="connsiteY8" fmla="*/ 774357 h 2133600"/>
              <a:gd name="connsiteX9" fmla="*/ 502508 w 2710249"/>
              <a:gd name="connsiteY9" fmla="*/ 790832 h 2133600"/>
              <a:gd name="connsiteX10" fmla="*/ 535459 w 2710249"/>
              <a:gd name="connsiteY10" fmla="*/ 799070 h 2133600"/>
              <a:gd name="connsiteX11" fmla="*/ 584886 w 2710249"/>
              <a:gd name="connsiteY11" fmla="*/ 823784 h 2133600"/>
              <a:gd name="connsiteX12" fmla="*/ 626076 w 2710249"/>
              <a:gd name="connsiteY12" fmla="*/ 840259 h 2133600"/>
              <a:gd name="connsiteX13" fmla="*/ 667265 w 2710249"/>
              <a:gd name="connsiteY13" fmla="*/ 864973 h 2133600"/>
              <a:gd name="connsiteX14" fmla="*/ 716692 w 2710249"/>
              <a:gd name="connsiteY14" fmla="*/ 873211 h 2133600"/>
              <a:gd name="connsiteX15" fmla="*/ 757881 w 2710249"/>
              <a:gd name="connsiteY15" fmla="*/ 889686 h 2133600"/>
              <a:gd name="connsiteX16" fmla="*/ 922638 w 2710249"/>
              <a:gd name="connsiteY16" fmla="*/ 939113 h 2133600"/>
              <a:gd name="connsiteX17" fmla="*/ 996778 w 2710249"/>
              <a:gd name="connsiteY17" fmla="*/ 996778 h 2133600"/>
              <a:gd name="connsiteX18" fmla="*/ 1029730 w 2710249"/>
              <a:gd name="connsiteY18" fmla="*/ 1021492 h 2133600"/>
              <a:gd name="connsiteX19" fmla="*/ 1070919 w 2710249"/>
              <a:gd name="connsiteY19" fmla="*/ 1079157 h 2133600"/>
              <a:gd name="connsiteX20" fmla="*/ 1087394 w 2710249"/>
              <a:gd name="connsiteY20" fmla="*/ 1112108 h 2133600"/>
              <a:gd name="connsiteX21" fmla="*/ 1112108 w 2710249"/>
              <a:gd name="connsiteY21" fmla="*/ 1136821 h 2133600"/>
              <a:gd name="connsiteX22" fmla="*/ 1079157 w 2710249"/>
              <a:gd name="connsiteY22" fmla="*/ 1202724 h 2133600"/>
              <a:gd name="connsiteX23" fmla="*/ 1054443 w 2710249"/>
              <a:gd name="connsiteY23" fmla="*/ 1219200 h 2133600"/>
              <a:gd name="connsiteX24" fmla="*/ 996778 w 2710249"/>
              <a:gd name="connsiteY24" fmla="*/ 1260389 h 2133600"/>
              <a:gd name="connsiteX25" fmla="*/ 972065 w 2710249"/>
              <a:gd name="connsiteY25" fmla="*/ 1276865 h 2133600"/>
              <a:gd name="connsiteX26" fmla="*/ 939113 w 2710249"/>
              <a:gd name="connsiteY26" fmla="*/ 1301578 h 2133600"/>
              <a:gd name="connsiteX27" fmla="*/ 914400 w 2710249"/>
              <a:gd name="connsiteY27" fmla="*/ 1309816 h 2133600"/>
              <a:gd name="connsiteX28" fmla="*/ 889686 w 2710249"/>
              <a:gd name="connsiteY28" fmla="*/ 1326292 h 2133600"/>
              <a:gd name="connsiteX29" fmla="*/ 848497 w 2710249"/>
              <a:gd name="connsiteY29" fmla="*/ 1342767 h 2133600"/>
              <a:gd name="connsiteX30" fmla="*/ 815546 w 2710249"/>
              <a:gd name="connsiteY30" fmla="*/ 1367481 h 2133600"/>
              <a:gd name="connsiteX31" fmla="*/ 782594 w 2710249"/>
              <a:gd name="connsiteY31" fmla="*/ 1375719 h 2133600"/>
              <a:gd name="connsiteX32" fmla="*/ 733167 w 2710249"/>
              <a:gd name="connsiteY32" fmla="*/ 1392194 h 2133600"/>
              <a:gd name="connsiteX33" fmla="*/ 609600 w 2710249"/>
              <a:gd name="connsiteY33" fmla="*/ 1400432 h 2133600"/>
              <a:gd name="connsiteX34" fmla="*/ 560173 w 2710249"/>
              <a:gd name="connsiteY34" fmla="*/ 1408670 h 2133600"/>
              <a:gd name="connsiteX35" fmla="*/ 477794 w 2710249"/>
              <a:gd name="connsiteY35" fmla="*/ 1416908 h 2133600"/>
              <a:gd name="connsiteX36" fmla="*/ 411892 w 2710249"/>
              <a:gd name="connsiteY36" fmla="*/ 1433384 h 2133600"/>
              <a:gd name="connsiteX37" fmla="*/ 387178 w 2710249"/>
              <a:gd name="connsiteY37" fmla="*/ 1466335 h 2133600"/>
              <a:gd name="connsiteX38" fmla="*/ 378940 w 2710249"/>
              <a:gd name="connsiteY38" fmla="*/ 1491048 h 2133600"/>
              <a:gd name="connsiteX39" fmla="*/ 329513 w 2710249"/>
              <a:gd name="connsiteY39" fmla="*/ 1614616 h 2133600"/>
              <a:gd name="connsiteX40" fmla="*/ 337751 w 2710249"/>
              <a:gd name="connsiteY40" fmla="*/ 1713470 h 2133600"/>
              <a:gd name="connsiteX41" fmla="*/ 403654 w 2710249"/>
              <a:gd name="connsiteY41" fmla="*/ 1746421 h 2133600"/>
              <a:gd name="connsiteX42" fmla="*/ 436605 w 2710249"/>
              <a:gd name="connsiteY42" fmla="*/ 1754659 h 2133600"/>
              <a:gd name="connsiteX43" fmla="*/ 486032 w 2710249"/>
              <a:gd name="connsiteY43" fmla="*/ 1771135 h 2133600"/>
              <a:gd name="connsiteX44" fmla="*/ 535459 w 2710249"/>
              <a:gd name="connsiteY44" fmla="*/ 1779373 h 2133600"/>
              <a:gd name="connsiteX45" fmla="*/ 576649 w 2710249"/>
              <a:gd name="connsiteY45" fmla="*/ 1795848 h 2133600"/>
              <a:gd name="connsiteX46" fmla="*/ 626076 w 2710249"/>
              <a:gd name="connsiteY46" fmla="*/ 1812324 h 2133600"/>
              <a:gd name="connsiteX47" fmla="*/ 700216 w 2710249"/>
              <a:gd name="connsiteY47" fmla="*/ 1837038 h 2133600"/>
              <a:gd name="connsiteX48" fmla="*/ 757881 w 2710249"/>
              <a:gd name="connsiteY48" fmla="*/ 1869989 h 2133600"/>
              <a:gd name="connsiteX49" fmla="*/ 782594 w 2710249"/>
              <a:gd name="connsiteY49" fmla="*/ 1886465 h 2133600"/>
              <a:gd name="connsiteX50" fmla="*/ 815546 w 2710249"/>
              <a:gd name="connsiteY50" fmla="*/ 1911178 h 2133600"/>
              <a:gd name="connsiteX51" fmla="*/ 840259 w 2710249"/>
              <a:gd name="connsiteY51" fmla="*/ 1919416 h 2133600"/>
              <a:gd name="connsiteX52" fmla="*/ 897924 w 2710249"/>
              <a:gd name="connsiteY52" fmla="*/ 1944130 h 2133600"/>
              <a:gd name="connsiteX53" fmla="*/ 972065 w 2710249"/>
              <a:gd name="connsiteY53" fmla="*/ 1993557 h 2133600"/>
              <a:gd name="connsiteX54" fmla="*/ 1029730 w 2710249"/>
              <a:gd name="connsiteY54" fmla="*/ 2034746 h 2133600"/>
              <a:gd name="connsiteX55" fmla="*/ 1054443 w 2710249"/>
              <a:gd name="connsiteY55" fmla="*/ 2092411 h 2133600"/>
              <a:gd name="connsiteX56" fmla="*/ 1079157 w 2710249"/>
              <a:gd name="connsiteY56" fmla="*/ 2133600 h 2133600"/>
              <a:gd name="connsiteX57" fmla="*/ 2710249 w 2710249"/>
              <a:gd name="connsiteY57" fmla="*/ 486032 h 2133600"/>
              <a:gd name="connsiteX58" fmla="*/ 0 w 2710249"/>
              <a:gd name="connsiteY58" fmla="*/ 1120346 h 2133600"/>
              <a:gd name="connsiteX59" fmla="*/ 1013254 w 2710249"/>
              <a:gd name="connsiteY59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710249" h="2133600">
                <a:moveTo>
                  <a:pt x="1013254" y="0"/>
                </a:moveTo>
                <a:lnTo>
                  <a:pt x="313038" y="345989"/>
                </a:lnTo>
                <a:cubicBezTo>
                  <a:pt x="296562" y="367957"/>
                  <a:pt x="278353" y="388725"/>
                  <a:pt x="263611" y="411892"/>
                </a:cubicBezTo>
                <a:cubicBezTo>
                  <a:pt x="254452" y="426285"/>
                  <a:pt x="248412" y="478372"/>
                  <a:pt x="247135" y="486032"/>
                </a:cubicBezTo>
                <a:cubicBezTo>
                  <a:pt x="249881" y="524475"/>
                  <a:pt x="250870" y="563085"/>
                  <a:pt x="255373" y="601362"/>
                </a:cubicBezTo>
                <a:cubicBezTo>
                  <a:pt x="256388" y="609986"/>
                  <a:pt x="258949" y="618749"/>
                  <a:pt x="263611" y="626075"/>
                </a:cubicBezTo>
                <a:cubicBezTo>
                  <a:pt x="303013" y="687992"/>
                  <a:pt x="305987" y="691044"/>
                  <a:pt x="362465" y="724930"/>
                </a:cubicBezTo>
                <a:cubicBezTo>
                  <a:pt x="376195" y="733168"/>
                  <a:pt x="389116" y="742933"/>
                  <a:pt x="403654" y="749643"/>
                </a:cubicBezTo>
                <a:cubicBezTo>
                  <a:pt x="424956" y="759475"/>
                  <a:pt x="447900" y="765333"/>
                  <a:pt x="469557" y="774357"/>
                </a:cubicBezTo>
                <a:cubicBezTo>
                  <a:pt x="480892" y="779080"/>
                  <a:pt x="491010" y="786520"/>
                  <a:pt x="502508" y="790832"/>
                </a:cubicBezTo>
                <a:cubicBezTo>
                  <a:pt x="513109" y="794807"/>
                  <a:pt x="524947" y="794865"/>
                  <a:pt x="535459" y="799070"/>
                </a:cubicBezTo>
                <a:cubicBezTo>
                  <a:pt x="552562" y="805911"/>
                  <a:pt x="568117" y="816162"/>
                  <a:pt x="584886" y="823784"/>
                </a:cubicBezTo>
                <a:cubicBezTo>
                  <a:pt x="598348" y="829903"/>
                  <a:pt x="612850" y="833646"/>
                  <a:pt x="626076" y="840259"/>
                </a:cubicBezTo>
                <a:cubicBezTo>
                  <a:pt x="640397" y="847419"/>
                  <a:pt x="652218" y="859501"/>
                  <a:pt x="667265" y="864973"/>
                </a:cubicBezTo>
                <a:cubicBezTo>
                  <a:pt x="682962" y="870681"/>
                  <a:pt x="700216" y="870465"/>
                  <a:pt x="716692" y="873211"/>
                </a:cubicBezTo>
                <a:cubicBezTo>
                  <a:pt x="730422" y="878703"/>
                  <a:pt x="743535" y="886100"/>
                  <a:pt x="757881" y="889686"/>
                </a:cubicBezTo>
                <a:cubicBezTo>
                  <a:pt x="834938" y="908950"/>
                  <a:pt x="833805" y="879890"/>
                  <a:pt x="922638" y="939113"/>
                </a:cubicBezTo>
                <a:cubicBezTo>
                  <a:pt x="1031116" y="1011433"/>
                  <a:pt x="929024" y="938704"/>
                  <a:pt x="996778" y="996778"/>
                </a:cubicBezTo>
                <a:cubicBezTo>
                  <a:pt x="1007203" y="1005713"/>
                  <a:pt x="1020021" y="1011783"/>
                  <a:pt x="1029730" y="1021492"/>
                </a:cubicBezTo>
                <a:cubicBezTo>
                  <a:pt x="1035623" y="1027385"/>
                  <a:pt x="1064683" y="1068244"/>
                  <a:pt x="1070919" y="1079157"/>
                </a:cubicBezTo>
                <a:cubicBezTo>
                  <a:pt x="1077012" y="1089819"/>
                  <a:pt x="1080256" y="1102115"/>
                  <a:pt x="1087394" y="1112108"/>
                </a:cubicBezTo>
                <a:cubicBezTo>
                  <a:pt x="1094166" y="1121588"/>
                  <a:pt x="1103870" y="1128583"/>
                  <a:pt x="1112108" y="1136821"/>
                </a:cubicBezTo>
                <a:cubicBezTo>
                  <a:pt x="1103427" y="1171545"/>
                  <a:pt x="1107162" y="1174719"/>
                  <a:pt x="1079157" y="1202724"/>
                </a:cubicBezTo>
                <a:cubicBezTo>
                  <a:pt x="1072156" y="1209725"/>
                  <a:pt x="1061960" y="1212757"/>
                  <a:pt x="1054443" y="1219200"/>
                </a:cubicBezTo>
                <a:cubicBezTo>
                  <a:pt x="1004690" y="1261845"/>
                  <a:pt x="1042188" y="1245252"/>
                  <a:pt x="996778" y="1260389"/>
                </a:cubicBezTo>
                <a:cubicBezTo>
                  <a:pt x="988540" y="1265881"/>
                  <a:pt x="980121" y="1271110"/>
                  <a:pt x="972065" y="1276865"/>
                </a:cubicBezTo>
                <a:cubicBezTo>
                  <a:pt x="960893" y="1284845"/>
                  <a:pt x="951034" y="1294766"/>
                  <a:pt x="939113" y="1301578"/>
                </a:cubicBezTo>
                <a:cubicBezTo>
                  <a:pt x="931574" y="1305886"/>
                  <a:pt x="922167" y="1305933"/>
                  <a:pt x="914400" y="1309816"/>
                </a:cubicBezTo>
                <a:cubicBezTo>
                  <a:pt x="905544" y="1314244"/>
                  <a:pt x="898542" y="1321864"/>
                  <a:pt x="889686" y="1326292"/>
                </a:cubicBezTo>
                <a:cubicBezTo>
                  <a:pt x="876460" y="1332905"/>
                  <a:pt x="861423" y="1335586"/>
                  <a:pt x="848497" y="1342767"/>
                </a:cubicBezTo>
                <a:cubicBezTo>
                  <a:pt x="836495" y="1349435"/>
                  <a:pt x="827826" y="1361341"/>
                  <a:pt x="815546" y="1367481"/>
                </a:cubicBezTo>
                <a:cubicBezTo>
                  <a:pt x="805419" y="1372544"/>
                  <a:pt x="793439" y="1372466"/>
                  <a:pt x="782594" y="1375719"/>
                </a:cubicBezTo>
                <a:cubicBezTo>
                  <a:pt x="765960" y="1380709"/>
                  <a:pt x="750495" y="1391039"/>
                  <a:pt x="733167" y="1392194"/>
                </a:cubicBezTo>
                <a:lnTo>
                  <a:pt x="609600" y="1400432"/>
                </a:lnTo>
                <a:cubicBezTo>
                  <a:pt x="593124" y="1403178"/>
                  <a:pt x="576747" y="1406598"/>
                  <a:pt x="560173" y="1408670"/>
                </a:cubicBezTo>
                <a:cubicBezTo>
                  <a:pt x="532789" y="1412093"/>
                  <a:pt x="505149" y="1413261"/>
                  <a:pt x="477794" y="1416908"/>
                </a:cubicBezTo>
                <a:cubicBezTo>
                  <a:pt x="444658" y="1421326"/>
                  <a:pt x="439613" y="1424143"/>
                  <a:pt x="411892" y="1433384"/>
                </a:cubicBezTo>
                <a:cubicBezTo>
                  <a:pt x="403654" y="1444368"/>
                  <a:pt x="393990" y="1454414"/>
                  <a:pt x="387178" y="1466335"/>
                </a:cubicBezTo>
                <a:cubicBezTo>
                  <a:pt x="382870" y="1473874"/>
                  <a:pt x="382165" y="1482986"/>
                  <a:pt x="378940" y="1491048"/>
                </a:cubicBezTo>
                <a:cubicBezTo>
                  <a:pt x="325505" y="1624635"/>
                  <a:pt x="351206" y="1549539"/>
                  <a:pt x="329513" y="1614616"/>
                </a:cubicBezTo>
                <a:cubicBezTo>
                  <a:pt x="332259" y="1647567"/>
                  <a:pt x="321540" y="1684651"/>
                  <a:pt x="337751" y="1713470"/>
                </a:cubicBezTo>
                <a:cubicBezTo>
                  <a:pt x="349792" y="1734876"/>
                  <a:pt x="379827" y="1740464"/>
                  <a:pt x="403654" y="1746421"/>
                </a:cubicBezTo>
                <a:cubicBezTo>
                  <a:pt x="414638" y="1749167"/>
                  <a:pt x="425761" y="1751406"/>
                  <a:pt x="436605" y="1754659"/>
                </a:cubicBezTo>
                <a:cubicBezTo>
                  <a:pt x="453239" y="1759649"/>
                  <a:pt x="468901" y="1768280"/>
                  <a:pt x="486032" y="1771135"/>
                </a:cubicBezTo>
                <a:lnTo>
                  <a:pt x="535459" y="1779373"/>
                </a:lnTo>
                <a:cubicBezTo>
                  <a:pt x="549189" y="1784865"/>
                  <a:pt x="562752" y="1790795"/>
                  <a:pt x="576649" y="1795848"/>
                </a:cubicBezTo>
                <a:cubicBezTo>
                  <a:pt x="592970" y="1801783"/>
                  <a:pt x="609951" y="1805874"/>
                  <a:pt x="626076" y="1812324"/>
                </a:cubicBezTo>
                <a:cubicBezTo>
                  <a:pt x="677777" y="1833005"/>
                  <a:pt x="652919" y="1825213"/>
                  <a:pt x="700216" y="1837038"/>
                </a:cubicBezTo>
                <a:cubicBezTo>
                  <a:pt x="760445" y="1877188"/>
                  <a:pt x="684698" y="1828169"/>
                  <a:pt x="757881" y="1869989"/>
                </a:cubicBezTo>
                <a:cubicBezTo>
                  <a:pt x="766477" y="1874901"/>
                  <a:pt x="774538" y="1880710"/>
                  <a:pt x="782594" y="1886465"/>
                </a:cubicBezTo>
                <a:cubicBezTo>
                  <a:pt x="793766" y="1894445"/>
                  <a:pt x="803625" y="1904366"/>
                  <a:pt x="815546" y="1911178"/>
                </a:cubicBezTo>
                <a:cubicBezTo>
                  <a:pt x="823085" y="1915486"/>
                  <a:pt x="832492" y="1915533"/>
                  <a:pt x="840259" y="1919416"/>
                </a:cubicBezTo>
                <a:cubicBezTo>
                  <a:pt x="897148" y="1947861"/>
                  <a:pt x="829348" y="1926985"/>
                  <a:pt x="897924" y="1944130"/>
                </a:cubicBezTo>
                <a:cubicBezTo>
                  <a:pt x="922638" y="1960606"/>
                  <a:pt x="948303" y="1975736"/>
                  <a:pt x="972065" y="1993557"/>
                </a:cubicBezTo>
                <a:cubicBezTo>
                  <a:pt x="1012937" y="2024210"/>
                  <a:pt x="993592" y="2010654"/>
                  <a:pt x="1029730" y="2034746"/>
                </a:cubicBezTo>
                <a:cubicBezTo>
                  <a:pt x="1038971" y="2062472"/>
                  <a:pt x="1038155" y="2063908"/>
                  <a:pt x="1054443" y="2092411"/>
                </a:cubicBezTo>
                <a:cubicBezTo>
                  <a:pt x="1094207" y="2161997"/>
                  <a:pt x="1054161" y="2083607"/>
                  <a:pt x="1079157" y="2133600"/>
                </a:cubicBezTo>
                <a:lnTo>
                  <a:pt x="2710249" y="486032"/>
                </a:lnTo>
                <a:lnTo>
                  <a:pt x="0" y="1120346"/>
                </a:lnTo>
                <a:lnTo>
                  <a:pt x="101325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746210" y="510745"/>
            <a:ext cx="728757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練習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2</a:t>
            </a:r>
            <a:b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</a:br>
            <a:b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</a:b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先手工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再用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Wingdings" panose="05000000000000000000" pitchFamily="2" charset="2"/>
              </a:rPr>
              <a:t>點一下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連線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935" y="3546841"/>
            <a:ext cx="34766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42" y="721728"/>
            <a:ext cx="1054770" cy="7994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555" y="2505203"/>
            <a:ext cx="4966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兩下間隔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0.1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秒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" name="手繪多邊形 1"/>
          <p:cNvSpPr/>
          <p:nvPr/>
        </p:nvSpPr>
        <p:spPr>
          <a:xfrm>
            <a:off x="1250168" y="4036318"/>
            <a:ext cx="3053802" cy="1952368"/>
          </a:xfrm>
          <a:custGeom>
            <a:avLst/>
            <a:gdLst>
              <a:gd name="connsiteX0" fmla="*/ 142565 w 3651884"/>
              <a:gd name="connsiteY0" fmla="*/ 823784 h 1952368"/>
              <a:gd name="connsiteX1" fmla="*/ 142565 w 3651884"/>
              <a:gd name="connsiteY1" fmla="*/ 823784 h 1952368"/>
              <a:gd name="connsiteX2" fmla="*/ 126090 w 3651884"/>
              <a:gd name="connsiteY2" fmla="*/ 749643 h 1952368"/>
              <a:gd name="connsiteX3" fmla="*/ 109614 w 3651884"/>
              <a:gd name="connsiteY3" fmla="*/ 716692 h 1952368"/>
              <a:gd name="connsiteX4" fmla="*/ 68425 w 3651884"/>
              <a:gd name="connsiteY4" fmla="*/ 626076 h 1952368"/>
              <a:gd name="connsiteX5" fmla="*/ 43711 w 3651884"/>
              <a:gd name="connsiteY5" fmla="*/ 527222 h 1952368"/>
              <a:gd name="connsiteX6" fmla="*/ 18998 w 3651884"/>
              <a:gd name="connsiteY6" fmla="*/ 469557 h 1952368"/>
              <a:gd name="connsiteX7" fmla="*/ 18998 w 3651884"/>
              <a:gd name="connsiteY7" fmla="*/ 41189 h 1952368"/>
              <a:gd name="connsiteX8" fmla="*/ 51949 w 3651884"/>
              <a:gd name="connsiteY8" fmla="*/ 32951 h 1952368"/>
              <a:gd name="connsiteX9" fmla="*/ 84901 w 3651884"/>
              <a:gd name="connsiteY9" fmla="*/ 41189 h 1952368"/>
              <a:gd name="connsiteX10" fmla="*/ 159041 w 3651884"/>
              <a:gd name="connsiteY10" fmla="*/ 123568 h 1952368"/>
              <a:gd name="connsiteX11" fmla="*/ 307322 w 3651884"/>
              <a:gd name="connsiteY11" fmla="*/ 321276 h 1952368"/>
              <a:gd name="connsiteX12" fmla="*/ 389701 w 3651884"/>
              <a:gd name="connsiteY12" fmla="*/ 411892 h 1952368"/>
              <a:gd name="connsiteX13" fmla="*/ 480317 w 3651884"/>
              <a:gd name="connsiteY13" fmla="*/ 469557 h 1952368"/>
              <a:gd name="connsiteX14" fmla="*/ 529744 w 3651884"/>
              <a:gd name="connsiteY14" fmla="*/ 502508 h 1952368"/>
              <a:gd name="connsiteX15" fmla="*/ 554457 w 3651884"/>
              <a:gd name="connsiteY15" fmla="*/ 518984 h 1952368"/>
              <a:gd name="connsiteX16" fmla="*/ 579171 w 3651884"/>
              <a:gd name="connsiteY16" fmla="*/ 527222 h 1952368"/>
              <a:gd name="connsiteX17" fmla="*/ 694501 w 3651884"/>
              <a:gd name="connsiteY17" fmla="*/ 494270 h 1952368"/>
              <a:gd name="connsiteX18" fmla="*/ 752165 w 3651884"/>
              <a:gd name="connsiteY18" fmla="*/ 420130 h 1952368"/>
              <a:gd name="connsiteX19" fmla="*/ 801592 w 3651884"/>
              <a:gd name="connsiteY19" fmla="*/ 337751 h 1952368"/>
              <a:gd name="connsiteX20" fmla="*/ 859257 w 3651884"/>
              <a:gd name="connsiteY20" fmla="*/ 255373 h 1952368"/>
              <a:gd name="connsiteX21" fmla="*/ 892209 w 3651884"/>
              <a:gd name="connsiteY21" fmla="*/ 172995 h 1952368"/>
              <a:gd name="connsiteX22" fmla="*/ 941636 w 3651884"/>
              <a:gd name="connsiteY22" fmla="*/ 82378 h 1952368"/>
              <a:gd name="connsiteX23" fmla="*/ 949874 w 3651884"/>
              <a:gd name="connsiteY23" fmla="*/ 49427 h 1952368"/>
              <a:gd name="connsiteX24" fmla="*/ 982825 w 3651884"/>
              <a:gd name="connsiteY24" fmla="*/ 0 h 1952368"/>
              <a:gd name="connsiteX25" fmla="*/ 1089917 w 3651884"/>
              <a:gd name="connsiteY25" fmla="*/ 16476 h 1952368"/>
              <a:gd name="connsiteX26" fmla="*/ 1238198 w 3651884"/>
              <a:gd name="connsiteY26" fmla="*/ 140043 h 1952368"/>
              <a:gd name="connsiteX27" fmla="*/ 1304101 w 3651884"/>
              <a:gd name="connsiteY27" fmla="*/ 205946 h 1952368"/>
              <a:gd name="connsiteX28" fmla="*/ 1328814 w 3651884"/>
              <a:gd name="connsiteY28" fmla="*/ 288324 h 1952368"/>
              <a:gd name="connsiteX29" fmla="*/ 1370003 w 3651884"/>
              <a:gd name="connsiteY29" fmla="*/ 370703 h 1952368"/>
              <a:gd name="connsiteX30" fmla="*/ 1378241 w 3651884"/>
              <a:gd name="connsiteY30" fmla="*/ 469557 h 1952368"/>
              <a:gd name="connsiteX31" fmla="*/ 1419430 w 3651884"/>
              <a:gd name="connsiteY31" fmla="*/ 659027 h 1952368"/>
              <a:gd name="connsiteX32" fmla="*/ 1427668 w 3651884"/>
              <a:gd name="connsiteY32" fmla="*/ 741405 h 1952368"/>
              <a:gd name="connsiteX33" fmla="*/ 1493571 w 3651884"/>
              <a:gd name="connsiteY33" fmla="*/ 848497 h 1952368"/>
              <a:gd name="connsiteX34" fmla="*/ 1534760 w 3651884"/>
              <a:gd name="connsiteY34" fmla="*/ 856735 h 1952368"/>
              <a:gd name="connsiteX35" fmla="*/ 1666565 w 3651884"/>
              <a:gd name="connsiteY35" fmla="*/ 799070 h 1952368"/>
              <a:gd name="connsiteX36" fmla="*/ 1773657 w 3651884"/>
              <a:gd name="connsiteY36" fmla="*/ 733168 h 1952368"/>
              <a:gd name="connsiteX37" fmla="*/ 1921938 w 3651884"/>
              <a:gd name="connsiteY37" fmla="*/ 659027 h 1952368"/>
              <a:gd name="connsiteX38" fmla="*/ 2086695 w 3651884"/>
              <a:gd name="connsiteY38" fmla="*/ 601362 h 1952368"/>
              <a:gd name="connsiteX39" fmla="*/ 2465636 w 3651884"/>
              <a:gd name="connsiteY39" fmla="*/ 444843 h 1952368"/>
              <a:gd name="connsiteX40" fmla="*/ 2663344 w 3651884"/>
              <a:gd name="connsiteY40" fmla="*/ 387178 h 1952368"/>
              <a:gd name="connsiteX41" fmla="*/ 3001095 w 3651884"/>
              <a:gd name="connsiteY41" fmla="*/ 222422 h 1952368"/>
              <a:gd name="connsiteX42" fmla="*/ 3108187 w 3651884"/>
              <a:gd name="connsiteY42" fmla="*/ 164757 h 1952368"/>
              <a:gd name="connsiteX43" fmla="*/ 3248230 w 3651884"/>
              <a:gd name="connsiteY43" fmla="*/ 107092 h 1952368"/>
              <a:gd name="connsiteX44" fmla="*/ 3289419 w 3651884"/>
              <a:gd name="connsiteY44" fmla="*/ 172995 h 1952368"/>
              <a:gd name="connsiteX45" fmla="*/ 3305895 w 3651884"/>
              <a:gd name="connsiteY45" fmla="*/ 271849 h 1952368"/>
              <a:gd name="connsiteX46" fmla="*/ 3330609 w 3651884"/>
              <a:gd name="connsiteY46" fmla="*/ 395416 h 1952368"/>
              <a:gd name="connsiteX47" fmla="*/ 3412987 w 3651884"/>
              <a:gd name="connsiteY47" fmla="*/ 683741 h 1952368"/>
              <a:gd name="connsiteX48" fmla="*/ 3478890 w 3651884"/>
              <a:gd name="connsiteY48" fmla="*/ 914400 h 1952368"/>
              <a:gd name="connsiteX49" fmla="*/ 3544792 w 3651884"/>
              <a:gd name="connsiteY49" fmla="*/ 1112108 h 1952368"/>
              <a:gd name="connsiteX50" fmla="*/ 3569506 w 3651884"/>
              <a:gd name="connsiteY50" fmla="*/ 1243914 h 1952368"/>
              <a:gd name="connsiteX51" fmla="*/ 3651884 w 3651884"/>
              <a:gd name="connsiteY51" fmla="*/ 1482811 h 1952368"/>
              <a:gd name="connsiteX52" fmla="*/ 3635409 w 3651884"/>
              <a:gd name="connsiteY52" fmla="*/ 1548714 h 1952368"/>
              <a:gd name="connsiteX53" fmla="*/ 3610695 w 3651884"/>
              <a:gd name="connsiteY53" fmla="*/ 1573427 h 1952368"/>
              <a:gd name="connsiteX54" fmla="*/ 3602457 w 3651884"/>
              <a:gd name="connsiteY54" fmla="*/ 1598141 h 1952368"/>
              <a:gd name="connsiteX55" fmla="*/ 3585982 w 3651884"/>
              <a:gd name="connsiteY55" fmla="*/ 1622854 h 1952368"/>
              <a:gd name="connsiteX56" fmla="*/ 3569506 w 3651884"/>
              <a:gd name="connsiteY56" fmla="*/ 1696995 h 1952368"/>
              <a:gd name="connsiteX57" fmla="*/ 3338847 w 3651884"/>
              <a:gd name="connsiteY57" fmla="*/ 1779373 h 1952368"/>
              <a:gd name="connsiteX58" fmla="*/ 3124663 w 3651884"/>
              <a:gd name="connsiteY58" fmla="*/ 1869989 h 1952368"/>
              <a:gd name="connsiteX59" fmla="*/ 2861052 w 3651884"/>
              <a:gd name="connsiteY59" fmla="*/ 1944130 h 1952368"/>
              <a:gd name="connsiteX60" fmla="*/ 2770436 w 3651884"/>
              <a:gd name="connsiteY60" fmla="*/ 1952368 h 1952368"/>
              <a:gd name="connsiteX61" fmla="*/ 2572728 w 3651884"/>
              <a:gd name="connsiteY61" fmla="*/ 1927654 h 1952368"/>
              <a:gd name="connsiteX62" fmla="*/ 2506825 w 3651884"/>
              <a:gd name="connsiteY62" fmla="*/ 1878227 h 1952368"/>
              <a:gd name="connsiteX63" fmla="*/ 2325592 w 3651884"/>
              <a:gd name="connsiteY63" fmla="*/ 1713470 h 1952368"/>
              <a:gd name="connsiteX64" fmla="*/ 2218501 w 3651884"/>
              <a:gd name="connsiteY64" fmla="*/ 1614616 h 1952368"/>
              <a:gd name="connsiteX65" fmla="*/ 1946652 w 3651884"/>
              <a:gd name="connsiteY65" fmla="*/ 1449859 h 1952368"/>
              <a:gd name="connsiteX66" fmla="*/ 1798371 w 3651884"/>
              <a:gd name="connsiteY66" fmla="*/ 1375719 h 1952368"/>
              <a:gd name="connsiteX67" fmla="*/ 1592425 w 3651884"/>
              <a:gd name="connsiteY67" fmla="*/ 1268627 h 1952368"/>
              <a:gd name="connsiteX68" fmla="*/ 1427668 w 3651884"/>
              <a:gd name="connsiteY68" fmla="*/ 1194486 h 1952368"/>
              <a:gd name="connsiteX69" fmla="*/ 1411192 w 3651884"/>
              <a:gd name="connsiteY69" fmla="*/ 1532238 h 1952368"/>
              <a:gd name="connsiteX70" fmla="*/ 1378241 w 3651884"/>
              <a:gd name="connsiteY70" fmla="*/ 1589903 h 1952368"/>
              <a:gd name="connsiteX71" fmla="*/ 1328814 w 3651884"/>
              <a:gd name="connsiteY71" fmla="*/ 1655805 h 1952368"/>
              <a:gd name="connsiteX72" fmla="*/ 1271149 w 3651884"/>
              <a:gd name="connsiteY72" fmla="*/ 1664043 h 1952368"/>
              <a:gd name="connsiteX73" fmla="*/ 1106392 w 3651884"/>
              <a:gd name="connsiteY73" fmla="*/ 1639330 h 1952368"/>
              <a:gd name="connsiteX74" fmla="*/ 916922 w 3651884"/>
              <a:gd name="connsiteY74" fmla="*/ 1556951 h 1952368"/>
              <a:gd name="connsiteX75" fmla="*/ 834544 w 3651884"/>
              <a:gd name="connsiteY75" fmla="*/ 1524000 h 1952368"/>
              <a:gd name="connsiteX76" fmla="*/ 752165 w 3651884"/>
              <a:gd name="connsiteY76" fmla="*/ 1482811 h 1952368"/>
              <a:gd name="connsiteX77" fmla="*/ 702738 w 3651884"/>
              <a:gd name="connsiteY77" fmla="*/ 1425146 h 1952368"/>
              <a:gd name="connsiteX78" fmla="*/ 587409 w 3651884"/>
              <a:gd name="connsiteY78" fmla="*/ 1326292 h 1952368"/>
              <a:gd name="connsiteX79" fmla="*/ 480317 w 3651884"/>
              <a:gd name="connsiteY79" fmla="*/ 1194486 h 1952368"/>
              <a:gd name="connsiteX80" fmla="*/ 447365 w 3651884"/>
              <a:gd name="connsiteY80" fmla="*/ 1120346 h 1952368"/>
              <a:gd name="connsiteX81" fmla="*/ 406176 w 3651884"/>
              <a:gd name="connsiteY81" fmla="*/ 1029730 h 1952368"/>
              <a:gd name="connsiteX82" fmla="*/ 381463 w 3651884"/>
              <a:gd name="connsiteY82" fmla="*/ 914400 h 1952368"/>
              <a:gd name="connsiteX83" fmla="*/ 348511 w 3651884"/>
              <a:gd name="connsiteY83" fmla="*/ 930876 h 1952368"/>
              <a:gd name="connsiteX84" fmla="*/ 381463 w 3651884"/>
              <a:gd name="connsiteY84" fmla="*/ 856735 h 1952368"/>
              <a:gd name="connsiteX85" fmla="*/ 340274 w 3651884"/>
              <a:gd name="connsiteY85" fmla="*/ 840259 h 1952368"/>
              <a:gd name="connsiteX86" fmla="*/ 142565 w 3651884"/>
              <a:gd name="connsiteY86" fmla="*/ 823784 h 195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51884" h="1952368">
                <a:moveTo>
                  <a:pt x="142565" y="823784"/>
                </a:moveTo>
                <a:lnTo>
                  <a:pt x="142565" y="823784"/>
                </a:lnTo>
                <a:cubicBezTo>
                  <a:pt x="137073" y="799070"/>
                  <a:pt x="133535" y="773840"/>
                  <a:pt x="126090" y="749643"/>
                </a:cubicBezTo>
                <a:cubicBezTo>
                  <a:pt x="122479" y="737906"/>
                  <a:pt x="114602" y="727914"/>
                  <a:pt x="109614" y="716692"/>
                </a:cubicBezTo>
                <a:cubicBezTo>
                  <a:pt x="62970" y="611746"/>
                  <a:pt x="128809" y="746846"/>
                  <a:pt x="68425" y="626076"/>
                </a:cubicBezTo>
                <a:cubicBezTo>
                  <a:pt x="60795" y="587926"/>
                  <a:pt x="57569" y="566023"/>
                  <a:pt x="43711" y="527222"/>
                </a:cubicBezTo>
                <a:cubicBezTo>
                  <a:pt x="36677" y="507528"/>
                  <a:pt x="27236" y="488779"/>
                  <a:pt x="18998" y="469557"/>
                </a:cubicBezTo>
                <a:cubicBezTo>
                  <a:pt x="-3710" y="310603"/>
                  <a:pt x="-8829" y="297201"/>
                  <a:pt x="18998" y="41189"/>
                </a:cubicBezTo>
                <a:cubicBezTo>
                  <a:pt x="20221" y="29934"/>
                  <a:pt x="40965" y="35697"/>
                  <a:pt x="51949" y="32951"/>
                </a:cubicBezTo>
                <a:cubicBezTo>
                  <a:pt x="62933" y="35697"/>
                  <a:pt x="75300" y="35188"/>
                  <a:pt x="84901" y="41189"/>
                </a:cubicBezTo>
                <a:cubicBezTo>
                  <a:pt x="100710" y="51070"/>
                  <a:pt x="152513" y="114999"/>
                  <a:pt x="159041" y="123568"/>
                </a:cubicBezTo>
                <a:cubicBezTo>
                  <a:pt x="274467" y="275064"/>
                  <a:pt x="214440" y="205173"/>
                  <a:pt x="307322" y="321276"/>
                </a:cubicBezTo>
                <a:cubicBezTo>
                  <a:pt x="324460" y="342698"/>
                  <a:pt x="366375" y="394398"/>
                  <a:pt x="389701" y="411892"/>
                </a:cubicBezTo>
                <a:cubicBezTo>
                  <a:pt x="418343" y="433374"/>
                  <a:pt x="480317" y="469557"/>
                  <a:pt x="480317" y="469557"/>
                </a:cubicBezTo>
                <a:cubicBezTo>
                  <a:pt x="509275" y="512994"/>
                  <a:pt x="480094" y="481229"/>
                  <a:pt x="529744" y="502508"/>
                </a:cubicBezTo>
                <a:cubicBezTo>
                  <a:pt x="538844" y="506408"/>
                  <a:pt x="545602" y="514556"/>
                  <a:pt x="554457" y="518984"/>
                </a:cubicBezTo>
                <a:cubicBezTo>
                  <a:pt x="562224" y="522867"/>
                  <a:pt x="570933" y="524476"/>
                  <a:pt x="579171" y="527222"/>
                </a:cubicBezTo>
                <a:cubicBezTo>
                  <a:pt x="617614" y="516238"/>
                  <a:pt x="660506" y="515315"/>
                  <a:pt x="694501" y="494270"/>
                </a:cubicBezTo>
                <a:cubicBezTo>
                  <a:pt x="721121" y="477791"/>
                  <a:pt x="734486" y="445969"/>
                  <a:pt x="752165" y="420130"/>
                </a:cubicBezTo>
                <a:cubicBezTo>
                  <a:pt x="770248" y="393701"/>
                  <a:pt x="784140" y="364601"/>
                  <a:pt x="801592" y="337751"/>
                </a:cubicBezTo>
                <a:cubicBezTo>
                  <a:pt x="819859" y="309648"/>
                  <a:pt x="843104" y="284742"/>
                  <a:pt x="859257" y="255373"/>
                </a:cubicBezTo>
                <a:cubicBezTo>
                  <a:pt x="873510" y="229459"/>
                  <a:pt x="879616" y="199755"/>
                  <a:pt x="892209" y="172995"/>
                </a:cubicBezTo>
                <a:cubicBezTo>
                  <a:pt x="899759" y="156951"/>
                  <a:pt x="932729" y="106129"/>
                  <a:pt x="941636" y="82378"/>
                </a:cubicBezTo>
                <a:cubicBezTo>
                  <a:pt x="945611" y="71777"/>
                  <a:pt x="944811" y="59553"/>
                  <a:pt x="949874" y="49427"/>
                </a:cubicBezTo>
                <a:cubicBezTo>
                  <a:pt x="958729" y="31716"/>
                  <a:pt x="982825" y="0"/>
                  <a:pt x="982825" y="0"/>
                </a:cubicBezTo>
                <a:cubicBezTo>
                  <a:pt x="1018522" y="5492"/>
                  <a:pt x="1054989" y="7284"/>
                  <a:pt x="1089917" y="16476"/>
                </a:cubicBezTo>
                <a:cubicBezTo>
                  <a:pt x="1151741" y="32745"/>
                  <a:pt x="1200401" y="102246"/>
                  <a:pt x="1238198" y="140043"/>
                </a:cubicBezTo>
                <a:lnTo>
                  <a:pt x="1304101" y="205946"/>
                </a:lnTo>
                <a:cubicBezTo>
                  <a:pt x="1312339" y="233405"/>
                  <a:pt x="1318167" y="261706"/>
                  <a:pt x="1328814" y="288324"/>
                </a:cubicBezTo>
                <a:cubicBezTo>
                  <a:pt x="1340216" y="316829"/>
                  <a:pt x="1361925" y="341084"/>
                  <a:pt x="1370003" y="370703"/>
                </a:cubicBezTo>
                <a:cubicBezTo>
                  <a:pt x="1378703" y="402603"/>
                  <a:pt x="1374140" y="436747"/>
                  <a:pt x="1378241" y="469557"/>
                </a:cubicBezTo>
                <a:cubicBezTo>
                  <a:pt x="1389884" y="562699"/>
                  <a:pt x="1395281" y="570480"/>
                  <a:pt x="1419430" y="659027"/>
                </a:cubicBezTo>
                <a:cubicBezTo>
                  <a:pt x="1422176" y="686486"/>
                  <a:pt x="1421681" y="714466"/>
                  <a:pt x="1427668" y="741405"/>
                </a:cubicBezTo>
                <a:cubicBezTo>
                  <a:pt x="1437217" y="784372"/>
                  <a:pt x="1453985" y="824746"/>
                  <a:pt x="1493571" y="848497"/>
                </a:cubicBezTo>
                <a:cubicBezTo>
                  <a:pt x="1505577" y="855701"/>
                  <a:pt x="1521030" y="853989"/>
                  <a:pt x="1534760" y="856735"/>
                </a:cubicBezTo>
                <a:cubicBezTo>
                  <a:pt x="1587250" y="839238"/>
                  <a:pt x="1594703" y="837765"/>
                  <a:pt x="1666565" y="799070"/>
                </a:cubicBezTo>
                <a:cubicBezTo>
                  <a:pt x="1703470" y="779198"/>
                  <a:pt x="1736905" y="753322"/>
                  <a:pt x="1773657" y="733168"/>
                </a:cubicBezTo>
                <a:cubicBezTo>
                  <a:pt x="1822111" y="706597"/>
                  <a:pt x="1871007" y="680472"/>
                  <a:pt x="1921938" y="659027"/>
                </a:cubicBezTo>
                <a:cubicBezTo>
                  <a:pt x="1975564" y="636448"/>
                  <a:pt x="2032559" y="622688"/>
                  <a:pt x="2086695" y="601362"/>
                </a:cubicBezTo>
                <a:cubicBezTo>
                  <a:pt x="2213849" y="551271"/>
                  <a:pt x="2334438" y="483109"/>
                  <a:pt x="2465636" y="444843"/>
                </a:cubicBezTo>
                <a:cubicBezTo>
                  <a:pt x="2531539" y="425621"/>
                  <a:pt x="2599947" y="413512"/>
                  <a:pt x="2663344" y="387178"/>
                </a:cubicBezTo>
                <a:cubicBezTo>
                  <a:pt x="2779025" y="339126"/>
                  <a:pt x="2890803" y="281810"/>
                  <a:pt x="3001095" y="222422"/>
                </a:cubicBezTo>
                <a:cubicBezTo>
                  <a:pt x="3036792" y="203200"/>
                  <a:pt x="3071447" y="181902"/>
                  <a:pt x="3108187" y="164757"/>
                </a:cubicBezTo>
                <a:cubicBezTo>
                  <a:pt x="3153934" y="143408"/>
                  <a:pt x="3201549" y="126314"/>
                  <a:pt x="3248230" y="107092"/>
                </a:cubicBezTo>
                <a:cubicBezTo>
                  <a:pt x="3261960" y="129060"/>
                  <a:pt x="3280861" y="148544"/>
                  <a:pt x="3289419" y="172995"/>
                </a:cubicBezTo>
                <a:cubicBezTo>
                  <a:pt x="3300455" y="204525"/>
                  <a:pt x="3299812" y="239002"/>
                  <a:pt x="3305895" y="271849"/>
                </a:cubicBezTo>
                <a:cubicBezTo>
                  <a:pt x="3313544" y="313151"/>
                  <a:pt x="3320039" y="354763"/>
                  <a:pt x="3330609" y="395416"/>
                </a:cubicBezTo>
                <a:cubicBezTo>
                  <a:pt x="3355761" y="492154"/>
                  <a:pt x="3385528" y="587633"/>
                  <a:pt x="3412987" y="683741"/>
                </a:cubicBezTo>
                <a:cubicBezTo>
                  <a:pt x="3434955" y="760627"/>
                  <a:pt x="3453604" y="838540"/>
                  <a:pt x="3478890" y="914400"/>
                </a:cubicBezTo>
                <a:cubicBezTo>
                  <a:pt x="3500857" y="980303"/>
                  <a:pt x="3526372" y="1045127"/>
                  <a:pt x="3544792" y="1112108"/>
                </a:cubicBezTo>
                <a:cubicBezTo>
                  <a:pt x="3556645" y="1155209"/>
                  <a:pt x="3556661" y="1201098"/>
                  <a:pt x="3569506" y="1243914"/>
                </a:cubicBezTo>
                <a:cubicBezTo>
                  <a:pt x="3680176" y="1612811"/>
                  <a:pt x="3623556" y="1341158"/>
                  <a:pt x="3651884" y="1482811"/>
                </a:cubicBezTo>
                <a:cubicBezTo>
                  <a:pt x="3650695" y="1488754"/>
                  <a:pt x="3642647" y="1537857"/>
                  <a:pt x="3635409" y="1548714"/>
                </a:cubicBezTo>
                <a:cubicBezTo>
                  <a:pt x="3628947" y="1558407"/>
                  <a:pt x="3618933" y="1565189"/>
                  <a:pt x="3610695" y="1573427"/>
                </a:cubicBezTo>
                <a:cubicBezTo>
                  <a:pt x="3607949" y="1581665"/>
                  <a:pt x="3606340" y="1590374"/>
                  <a:pt x="3602457" y="1598141"/>
                </a:cubicBezTo>
                <a:cubicBezTo>
                  <a:pt x="3598029" y="1606996"/>
                  <a:pt x="3589113" y="1613462"/>
                  <a:pt x="3585982" y="1622854"/>
                </a:cubicBezTo>
                <a:cubicBezTo>
                  <a:pt x="3577976" y="1646871"/>
                  <a:pt x="3585982" y="1677773"/>
                  <a:pt x="3569506" y="1696995"/>
                </a:cubicBezTo>
                <a:cubicBezTo>
                  <a:pt x="3536345" y="1735683"/>
                  <a:pt x="3357803" y="1772480"/>
                  <a:pt x="3338847" y="1779373"/>
                </a:cubicBezTo>
                <a:cubicBezTo>
                  <a:pt x="3265993" y="1805865"/>
                  <a:pt x="3197182" y="1842593"/>
                  <a:pt x="3124663" y="1869989"/>
                </a:cubicBezTo>
                <a:cubicBezTo>
                  <a:pt x="3062167" y="1893599"/>
                  <a:pt x="2935105" y="1931788"/>
                  <a:pt x="2861052" y="1944130"/>
                </a:cubicBezTo>
                <a:cubicBezTo>
                  <a:pt x="2831135" y="1949116"/>
                  <a:pt x="2800641" y="1949622"/>
                  <a:pt x="2770436" y="1952368"/>
                </a:cubicBezTo>
                <a:cubicBezTo>
                  <a:pt x="2704533" y="1944130"/>
                  <a:pt x="2636663" y="1945636"/>
                  <a:pt x="2572728" y="1927654"/>
                </a:cubicBezTo>
                <a:cubicBezTo>
                  <a:pt x="2546294" y="1920219"/>
                  <a:pt x="2527576" y="1896211"/>
                  <a:pt x="2506825" y="1878227"/>
                </a:cubicBezTo>
                <a:cubicBezTo>
                  <a:pt x="2445128" y="1824757"/>
                  <a:pt x="2385847" y="1768560"/>
                  <a:pt x="2325592" y="1713470"/>
                </a:cubicBezTo>
                <a:cubicBezTo>
                  <a:pt x="2289738" y="1680689"/>
                  <a:pt x="2260047" y="1639795"/>
                  <a:pt x="2218501" y="1614616"/>
                </a:cubicBezTo>
                <a:cubicBezTo>
                  <a:pt x="2127885" y="1559697"/>
                  <a:pt x="2041425" y="1497245"/>
                  <a:pt x="1946652" y="1449859"/>
                </a:cubicBezTo>
                <a:cubicBezTo>
                  <a:pt x="1897225" y="1425146"/>
                  <a:pt x="1846884" y="1402181"/>
                  <a:pt x="1798371" y="1375719"/>
                </a:cubicBezTo>
                <a:cubicBezTo>
                  <a:pt x="1401392" y="1159185"/>
                  <a:pt x="1872126" y="1397719"/>
                  <a:pt x="1592425" y="1268627"/>
                </a:cubicBezTo>
                <a:cubicBezTo>
                  <a:pt x="1424685" y="1191209"/>
                  <a:pt x="1514222" y="1216125"/>
                  <a:pt x="1427668" y="1194486"/>
                </a:cubicBezTo>
                <a:cubicBezTo>
                  <a:pt x="1422176" y="1307070"/>
                  <a:pt x="1425173" y="1420391"/>
                  <a:pt x="1411192" y="1532238"/>
                </a:cubicBezTo>
                <a:cubicBezTo>
                  <a:pt x="1408446" y="1554206"/>
                  <a:pt x="1388737" y="1570411"/>
                  <a:pt x="1378241" y="1589903"/>
                </a:cubicBezTo>
                <a:cubicBezTo>
                  <a:pt x="1363967" y="1616413"/>
                  <a:pt x="1360864" y="1646190"/>
                  <a:pt x="1328814" y="1655805"/>
                </a:cubicBezTo>
                <a:cubicBezTo>
                  <a:pt x="1310216" y="1661384"/>
                  <a:pt x="1290371" y="1661297"/>
                  <a:pt x="1271149" y="1664043"/>
                </a:cubicBezTo>
                <a:cubicBezTo>
                  <a:pt x="1216230" y="1655805"/>
                  <a:pt x="1160643" y="1651197"/>
                  <a:pt x="1106392" y="1639330"/>
                </a:cubicBezTo>
                <a:cubicBezTo>
                  <a:pt x="1000532" y="1616173"/>
                  <a:pt x="1012637" y="1602530"/>
                  <a:pt x="916922" y="1556951"/>
                </a:cubicBezTo>
                <a:cubicBezTo>
                  <a:pt x="890220" y="1544236"/>
                  <a:pt x="861514" y="1536136"/>
                  <a:pt x="834544" y="1524000"/>
                </a:cubicBezTo>
                <a:cubicBezTo>
                  <a:pt x="806547" y="1511402"/>
                  <a:pt x="779625" y="1496541"/>
                  <a:pt x="752165" y="1482811"/>
                </a:cubicBezTo>
                <a:cubicBezTo>
                  <a:pt x="735689" y="1463589"/>
                  <a:pt x="721290" y="1442373"/>
                  <a:pt x="702738" y="1425146"/>
                </a:cubicBezTo>
                <a:cubicBezTo>
                  <a:pt x="558500" y="1291210"/>
                  <a:pt x="706907" y="1454982"/>
                  <a:pt x="587409" y="1326292"/>
                </a:cubicBezTo>
                <a:cubicBezTo>
                  <a:pt x="561552" y="1298446"/>
                  <a:pt x="500325" y="1228500"/>
                  <a:pt x="480317" y="1194486"/>
                </a:cubicBezTo>
                <a:cubicBezTo>
                  <a:pt x="466605" y="1171176"/>
                  <a:pt x="458802" y="1144853"/>
                  <a:pt x="447365" y="1120346"/>
                </a:cubicBezTo>
                <a:cubicBezTo>
                  <a:pt x="427766" y="1078348"/>
                  <a:pt x="420079" y="1071440"/>
                  <a:pt x="406176" y="1029730"/>
                </a:cubicBezTo>
                <a:cubicBezTo>
                  <a:pt x="387094" y="972483"/>
                  <a:pt x="389880" y="973315"/>
                  <a:pt x="381463" y="914400"/>
                </a:cubicBezTo>
                <a:cubicBezTo>
                  <a:pt x="370479" y="919892"/>
                  <a:pt x="357195" y="939560"/>
                  <a:pt x="348511" y="930876"/>
                </a:cubicBezTo>
                <a:cubicBezTo>
                  <a:pt x="331334" y="913699"/>
                  <a:pt x="375909" y="864140"/>
                  <a:pt x="381463" y="856735"/>
                </a:cubicBezTo>
                <a:cubicBezTo>
                  <a:pt x="367733" y="851243"/>
                  <a:pt x="355013" y="841454"/>
                  <a:pt x="340274" y="840259"/>
                </a:cubicBezTo>
                <a:lnTo>
                  <a:pt x="142565" y="8237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5" y="307862"/>
            <a:ext cx="1839338" cy="13606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4704779" y="550694"/>
            <a:ext cx="6818316" cy="66068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5419" y="1521133"/>
            <a:ext cx="10552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>
                <a:solidFill>
                  <a:schemeClr val="accent1"/>
                </a:solidFill>
              </a:rPr>
              <a:t>點兩下圖片</a:t>
            </a:r>
            <a:r>
              <a:rPr lang="en-US" altLang="zh-TW" sz="6600" dirty="0">
                <a:solidFill>
                  <a:schemeClr val="accent1"/>
                </a:solidFill>
              </a:rPr>
              <a:t>,</a:t>
            </a:r>
            <a:r>
              <a:rPr lang="zh-TW" altLang="en-US" sz="6600" dirty="0">
                <a:solidFill>
                  <a:schemeClr val="accent1"/>
                </a:solidFill>
              </a:rPr>
              <a:t>會出現格式功能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725746" y="2696547"/>
            <a:ext cx="166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才可以著色</a:t>
            </a:r>
          </a:p>
        </p:txBody>
      </p:sp>
      <p:sp>
        <p:nvSpPr>
          <p:cNvPr id="11" name="手繪多邊形 10"/>
          <p:cNvSpPr/>
          <p:nvPr/>
        </p:nvSpPr>
        <p:spPr>
          <a:xfrm>
            <a:off x="7449365" y="4036318"/>
            <a:ext cx="3053802" cy="1952368"/>
          </a:xfrm>
          <a:custGeom>
            <a:avLst/>
            <a:gdLst>
              <a:gd name="connsiteX0" fmla="*/ 142565 w 3651884"/>
              <a:gd name="connsiteY0" fmla="*/ 823784 h 1952368"/>
              <a:gd name="connsiteX1" fmla="*/ 142565 w 3651884"/>
              <a:gd name="connsiteY1" fmla="*/ 823784 h 1952368"/>
              <a:gd name="connsiteX2" fmla="*/ 126090 w 3651884"/>
              <a:gd name="connsiteY2" fmla="*/ 749643 h 1952368"/>
              <a:gd name="connsiteX3" fmla="*/ 109614 w 3651884"/>
              <a:gd name="connsiteY3" fmla="*/ 716692 h 1952368"/>
              <a:gd name="connsiteX4" fmla="*/ 68425 w 3651884"/>
              <a:gd name="connsiteY4" fmla="*/ 626076 h 1952368"/>
              <a:gd name="connsiteX5" fmla="*/ 43711 w 3651884"/>
              <a:gd name="connsiteY5" fmla="*/ 527222 h 1952368"/>
              <a:gd name="connsiteX6" fmla="*/ 18998 w 3651884"/>
              <a:gd name="connsiteY6" fmla="*/ 469557 h 1952368"/>
              <a:gd name="connsiteX7" fmla="*/ 18998 w 3651884"/>
              <a:gd name="connsiteY7" fmla="*/ 41189 h 1952368"/>
              <a:gd name="connsiteX8" fmla="*/ 51949 w 3651884"/>
              <a:gd name="connsiteY8" fmla="*/ 32951 h 1952368"/>
              <a:gd name="connsiteX9" fmla="*/ 84901 w 3651884"/>
              <a:gd name="connsiteY9" fmla="*/ 41189 h 1952368"/>
              <a:gd name="connsiteX10" fmla="*/ 159041 w 3651884"/>
              <a:gd name="connsiteY10" fmla="*/ 123568 h 1952368"/>
              <a:gd name="connsiteX11" fmla="*/ 307322 w 3651884"/>
              <a:gd name="connsiteY11" fmla="*/ 321276 h 1952368"/>
              <a:gd name="connsiteX12" fmla="*/ 389701 w 3651884"/>
              <a:gd name="connsiteY12" fmla="*/ 411892 h 1952368"/>
              <a:gd name="connsiteX13" fmla="*/ 480317 w 3651884"/>
              <a:gd name="connsiteY13" fmla="*/ 469557 h 1952368"/>
              <a:gd name="connsiteX14" fmla="*/ 529744 w 3651884"/>
              <a:gd name="connsiteY14" fmla="*/ 502508 h 1952368"/>
              <a:gd name="connsiteX15" fmla="*/ 554457 w 3651884"/>
              <a:gd name="connsiteY15" fmla="*/ 518984 h 1952368"/>
              <a:gd name="connsiteX16" fmla="*/ 579171 w 3651884"/>
              <a:gd name="connsiteY16" fmla="*/ 527222 h 1952368"/>
              <a:gd name="connsiteX17" fmla="*/ 694501 w 3651884"/>
              <a:gd name="connsiteY17" fmla="*/ 494270 h 1952368"/>
              <a:gd name="connsiteX18" fmla="*/ 752165 w 3651884"/>
              <a:gd name="connsiteY18" fmla="*/ 420130 h 1952368"/>
              <a:gd name="connsiteX19" fmla="*/ 801592 w 3651884"/>
              <a:gd name="connsiteY19" fmla="*/ 337751 h 1952368"/>
              <a:gd name="connsiteX20" fmla="*/ 859257 w 3651884"/>
              <a:gd name="connsiteY20" fmla="*/ 255373 h 1952368"/>
              <a:gd name="connsiteX21" fmla="*/ 892209 w 3651884"/>
              <a:gd name="connsiteY21" fmla="*/ 172995 h 1952368"/>
              <a:gd name="connsiteX22" fmla="*/ 941636 w 3651884"/>
              <a:gd name="connsiteY22" fmla="*/ 82378 h 1952368"/>
              <a:gd name="connsiteX23" fmla="*/ 949874 w 3651884"/>
              <a:gd name="connsiteY23" fmla="*/ 49427 h 1952368"/>
              <a:gd name="connsiteX24" fmla="*/ 982825 w 3651884"/>
              <a:gd name="connsiteY24" fmla="*/ 0 h 1952368"/>
              <a:gd name="connsiteX25" fmla="*/ 1089917 w 3651884"/>
              <a:gd name="connsiteY25" fmla="*/ 16476 h 1952368"/>
              <a:gd name="connsiteX26" fmla="*/ 1238198 w 3651884"/>
              <a:gd name="connsiteY26" fmla="*/ 140043 h 1952368"/>
              <a:gd name="connsiteX27" fmla="*/ 1304101 w 3651884"/>
              <a:gd name="connsiteY27" fmla="*/ 205946 h 1952368"/>
              <a:gd name="connsiteX28" fmla="*/ 1328814 w 3651884"/>
              <a:gd name="connsiteY28" fmla="*/ 288324 h 1952368"/>
              <a:gd name="connsiteX29" fmla="*/ 1370003 w 3651884"/>
              <a:gd name="connsiteY29" fmla="*/ 370703 h 1952368"/>
              <a:gd name="connsiteX30" fmla="*/ 1378241 w 3651884"/>
              <a:gd name="connsiteY30" fmla="*/ 469557 h 1952368"/>
              <a:gd name="connsiteX31" fmla="*/ 1419430 w 3651884"/>
              <a:gd name="connsiteY31" fmla="*/ 659027 h 1952368"/>
              <a:gd name="connsiteX32" fmla="*/ 1427668 w 3651884"/>
              <a:gd name="connsiteY32" fmla="*/ 741405 h 1952368"/>
              <a:gd name="connsiteX33" fmla="*/ 1493571 w 3651884"/>
              <a:gd name="connsiteY33" fmla="*/ 848497 h 1952368"/>
              <a:gd name="connsiteX34" fmla="*/ 1534760 w 3651884"/>
              <a:gd name="connsiteY34" fmla="*/ 856735 h 1952368"/>
              <a:gd name="connsiteX35" fmla="*/ 1666565 w 3651884"/>
              <a:gd name="connsiteY35" fmla="*/ 799070 h 1952368"/>
              <a:gd name="connsiteX36" fmla="*/ 1773657 w 3651884"/>
              <a:gd name="connsiteY36" fmla="*/ 733168 h 1952368"/>
              <a:gd name="connsiteX37" fmla="*/ 1921938 w 3651884"/>
              <a:gd name="connsiteY37" fmla="*/ 659027 h 1952368"/>
              <a:gd name="connsiteX38" fmla="*/ 2086695 w 3651884"/>
              <a:gd name="connsiteY38" fmla="*/ 601362 h 1952368"/>
              <a:gd name="connsiteX39" fmla="*/ 2465636 w 3651884"/>
              <a:gd name="connsiteY39" fmla="*/ 444843 h 1952368"/>
              <a:gd name="connsiteX40" fmla="*/ 2663344 w 3651884"/>
              <a:gd name="connsiteY40" fmla="*/ 387178 h 1952368"/>
              <a:gd name="connsiteX41" fmla="*/ 3001095 w 3651884"/>
              <a:gd name="connsiteY41" fmla="*/ 222422 h 1952368"/>
              <a:gd name="connsiteX42" fmla="*/ 3108187 w 3651884"/>
              <a:gd name="connsiteY42" fmla="*/ 164757 h 1952368"/>
              <a:gd name="connsiteX43" fmla="*/ 3248230 w 3651884"/>
              <a:gd name="connsiteY43" fmla="*/ 107092 h 1952368"/>
              <a:gd name="connsiteX44" fmla="*/ 3289419 w 3651884"/>
              <a:gd name="connsiteY44" fmla="*/ 172995 h 1952368"/>
              <a:gd name="connsiteX45" fmla="*/ 3305895 w 3651884"/>
              <a:gd name="connsiteY45" fmla="*/ 271849 h 1952368"/>
              <a:gd name="connsiteX46" fmla="*/ 3330609 w 3651884"/>
              <a:gd name="connsiteY46" fmla="*/ 395416 h 1952368"/>
              <a:gd name="connsiteX47" fmla="*/ 3412987 w 3651884"/>
              <a:gd name="connsiteY47" fmla="*/ 683741 h 1952368"/>
              <a:gd name="connsiteX48" fmla="*/ 3478890 w 3651884"/>
              <a:gd name="connsiteY48" fmla="*/ 914400 h 1952368"/>
              <a:gd name="connsiteX49" fmla="*/ 3544792 w 3651884"/>
              <a:gd name="connsiteY49" fmla="*/ 1112108 h 1952368"/>
              <a:gd name="connsiteX50" fmla="*/ 3569506 w 3651884"/>
              <a:gd name="connsiteY50" fmla="*/ 1243914 h 1952368"/>
              <a:gd name="connsiteX51" fmla="*/ 3651884 w 3651884"/>
              <a:gd name="connsiteY51" fmla="*/ 1482811 h 1952368"/>
              <a:gd name="connsiteX52" fmla="*/ 3635409 w 3651884"/>
              <a:gd name="connsiteY52" fmla="*/ 1548714 h 1952368"/>
              <a:gd name="connsiteX53" fmla="*/ 3610695 w 3651884"/>
              <a:gd name="connsiteY53" fmla="*/ 1573427 h 1952368"/>
              <a:gd name="connsiteX54" fmla="*/ 3602457 w 3651884"/>
              <a:gd name="connsiteY54" fmla="*/ 1598141 h 1952368"/>
              <a:gd name="connsiteX55" fmla="*/ 3585982 w 3651884"/>
              <a:gd name="connsiteY55" fmla="*/ 1622854 h 1952368"/>
              <a:gd name="connsiteX56" fmla="*/ 3569506 w 3651884"/>
              <a:gd name="connsiteY56" fmla="*/ 1696995 h 1952368"/>
              <a:gd name="connsiteX57" fmla="*/ 3338847 w 3651884"/>
              <a:gd name="connsiteY57" fmla="*/ 1779373 h 1952368"/>
              <a:gd name="connsiteX58" fmla="*/ 3124663 w 3651884"/>
              <a:gd name="connsiteY58" fmla="*/ 1869989 h 1952368"/>
              <a:gd name="connsiteX59" fmla="*/ 2861052 w 3651884"/>
              <a:gd name="connsiteY59" fmla="*/ 1944130 h 1952368"/>
              <a:gd name="connsiteX60" fmla="*/ 2770436 w 3651884"/>
              <a:gd name="connsiteY60" fmla="*/ 1952368 h 1952368"/>
              <a:gd name="connsiteX61" fmla="*/ 2572728 w 3651884"/>
              <a:gd name="connsiteY61" fmla="*/ 1927654 h 1952368"/>
              <a:gd name="connsiteX62" fmla="*/ 2506825 w 3651884"/>
              <a:gd name="connsiteY62" fmla="*/ 1878227 h 1952368"/>
              <a:gd name="connsiteX63" fmla="*/ 2325592 w 3651884"/>
              <a:gd name="connsiteY63" fmla="*/ 1713470 h 1952368"/>
              <a:gd name="connsiteX64" fmla="*/ 2218501 w 3651884"/>
              <a:gd name="connsiteY64" fmla="*/ 1614616 h 1952368"/>
              <a:gd name="connsiteX65" fmla="*/ 1946652 w 3651884"/>
              <a:gd name="connsiteY65" fmla="*/ 1449859 h 1952368"/>
              <a:gd name="connsiteX66" fmla="*/ 1798371 w 3651884"/>
              <a:gd name="connsiteY66" fmla="*/ 1375719 h 1952368"/>
              <a:gd name="connsiteX67" fmla="*/ 1592425 w 3651884"/>
              <a:gd name="connsiteY67" fmla="*/ 1268627 h 1952368"/>
              <a:gd name="connsiteX68" fmla="*/ 1427668 w 3651884"/>
              <a:gd name="connsiteY68" fmla="*/ 1194486 h 1952368"/>
              <a:gd name="connsiteX69" fmla="*/ 1411192 w 3651884"/>
              <a:gd name="connsiteY69" fmla="*/ 1532238 h 1952368"/>
              <a:gd name="connsiteX70" fmla="*/ 1378241 w 3651884"/>
              <a:gd name="connsiteY70" fmla="*/ 1589903 h 1952368"/>
              <a:gd name="connsiteX71" fmla="*/ 1328814 w 3651884"/>
              <a:gd name="connsiteY71" fmla="*/ 1655805 h 1952368"/>
              <a:gd name="connsiteX72" fmla="*/ 1271149 w 3651884"/>
              <a:gd name="connsiteY72" fmla="*/ 1664043 h 1952368"/>
              <a:gd name="connsiteX73" fmla="*/ 1106392 w 3651884"/>
              <a:gd name="connsiteY73" fmla="*/ 1639330 h 1952368"/>
              <a:gd name="connsiteX74" fmla="*/ 916922 w 3651884"/>
              <a:gd name="connsiteY74" fmla="*/ 1556951 h 1952368"/>
              <a:gd name="connsiteX75" fmla="*/ 834544 w 3651884"/>
              <a:gd name="connsiteY75" fmla="*/ 1524000 h 1952368"/>
              <a:gd name="connsiteX76" fmla="*/ 752165 w 3651884"/>
              <a:gd name="connsiteY76" fmla="*/ 1482811 h 1952368"/>
              <a:gd name="connsiteX77" fmla="*/ 702738 w 3651884"/>
              <a:gd name="connsiteY77" fmla="*/ 1425146 h 1952368"/>
              <a:gd name="connsiteX78" fmla="*/ 587409 w 3651884"/>
              <a:gd name="connsiteY78" fmla="*/ 1326292 h 1952368"/>
              <a:gd name="connsiteX79" fmla="*/ 480317 w 3651884"/>
              <a:gd name="connsiteY79" fmla="*/ 1194486 h 1952368"/>
              <a:gd name="connsiteX80" fmla="*/ 447365 w 3651884"/>
              <a:gd name="connsiteY80" fmla="*/ 1120346 h 1952368"/>
              <a:gd name="connsiteX81" fmla="*/ 406176 w 3651884"/>
              <a:gd name="connsiteY81" fmla="*/ 1029730 h 1952368"/>
              <a:gd name="connsiteX82" fmla="*/ 381463 w 3651884"/>
              <a:gd name="connsiteY82" fmla="*/ 914400 h 1952368"/>
              <a:gd name="connsiteX83" fmla="*/ 348511 w 3651884"/>
              <a:gd name="connsiteY83" fmla="*/ 930876 h 1952368"/>
              <a:gd name="connsiteX84" fmla="*/ 381463 w 3651884"/>
              <a:gd name="connsiteY84" fmla="*/ 856735 h 1952368"/>
              <a:gd name="connsiteX85" fmla="*/ 340274 w 3651884"/>
              <a:gd name="connsiteY85" fmla="*/ 840259 h 1952368"/>
              <a:gd name="connsiteX86" fmla="*/ 142565 w 3651884"/>
              <a:gd name="connsiteY86" fmla="*/ 823784 h 195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51884" h="1952368">
                <a:moveTo>
                  <a:pt x="142565" y="823784"/>
                </a:moveTo>
                <a:lnTo>
                  <a:pt x="142565" y="823784"/>
                </a:lnTo>
                <a:cubicBezTo>
                  <a:pt x="137073" y="799070"/>
                  <a:pt x="133535" y="773840"/>
                  <a:pt x="126090" y="749643"/>
                </a:cubicBezTo>
                <a:cubicBezTo>
                  <a:pt x="122479" y="737906"/>
                  <a:pt x="114602" y="727914"/>
                  <a:pt x="109614" y="716692"/>
                </a:cubicBezTo>
                <a:cubicBezTo>
                  <a:pt x="62970" y="611746"/>
                  <a:pt x="128809" y="746846"/>
                  <a:pt x="68425" y="626076"/>
                </a:cubicBezTo>
                <a:cubicBezTo>
                  <a:pt x="60795" y="587926"/>
                  <a:pt x="57569" y="566023"/>
                  <a:pt x="43711" y="527222"/>
                </a:cubicBezTo>
                <a:cubicBezTo>
                  <a:pt x="36677" y="507528"/>
                  <a:pt x="27236" y="488779"/>
                  <a:pt x="18998" y="469557"/>
                </a:cubicBezTo>
                <a:cubicBezTo>
                  <a:pt x="-3710" y="310603"/>
                  <a:pt x="-8829" y="297201"/>
                  <a:pt x="18998" y="41189"/>
                </a:cubicBezTo>
                <a:cubicBezTo>
                  <a:pt x="20221" y="29934"/>
                  <a:pt x="40965" y="35697"/>
                  <a:pt x="51949" y="32951"/>
                </a:cubicBezTo>
                <a:cubicBezTo>
                  <a:pt x="62933" y="35697"/>
                  <a:pt x="75300" y="35188"/>
                  <a:pt x="84901" y="41189"/>
                </a:cubicBezTo>
                <a:cubicBezTo>
                  <a:pt x="100710" y="51070"/>
                  <a:pt x="152513" y="114999"/>
                  <a:pt x="159041" y="123568"/>
                </a:cubicBezTo>
                <a:cubicBezTo>
                  <a:pt x="274467" y="275064"/>
                  <a:pt x="214440" y="205173"/>
                  <a:pt x="307322" y="321276"/>
                </a:cubicBezTo>
                <a:cubicBezTo>
                  <a:pt x="324460" y="342698"/>
                  <a:pt x="366375" y="394398"/>
                  <a:pt x="389701" y="411892"/>
                </a:cubicBezTo>
                <a:cubicBezTo>
                  <a:pt x="418343" y="433374"/>
                  <a:pt x="480317" y="469557"/>
                  <a:pt x="480317" y="469557"/>
                </a:cubicBezTo>
                <a:cubicBezTo>
                  <a:pt x="509275" y="512994"/>
                  <a:pt x="480094" y="481229"/>
                  <a:pt x="529744" y="502508"/>
                </a:cubicBezTo>
                <a:cubicBezTo>
                  <a:pt x="538844" y="506408"/>
                  <a:pt x="545602" y="514556"/>
                  <a:pt x="554457" y="518984"/>
                </a:cubicBezTo>
                <a:cubicBezTo>
                  <a:pt x="562224" y="522867"/>
                  <a:pt x="570933" y="524476"/>
                  <a:pt x="579171" y="527222"/>
                </a:cubicBezTo>
                <a:cubicBezTo>
                  <a:pt x="617614" y="516238"/>
                  <a:pt x="660506" y="515315"/>
                  <a:pt x="694501" y="494270"/>
                </a:cubicBezTo>
                <a:cubicBezTo>
                  <a:pt x="721121" y="477791"/>
                  <a:pt x="734486" y="445969"/>
                  <a:pt x="752165" y="420130"/>
                </a:cubicBezTo>
                <a:cubicBezTo>
                  <a:pt x="770248" y="393701"/>
                  <a:pt x="784140" y="364601"/>
                  <a:pt x="801592" y="337751"/>
                </a:cubicBezTo>
                <a:cubicBezTo>
                  <a:pt x="819859" y="309648"/>
                  <a:pt x="843104" y="284742"/>
                  <a:pt x="859257" y="255373"/>
                </a:cubicBezTo>
                <a:cubicBezTo>
                  <a:pt x="873510" y="229459"/>
                  <a:pt x="879616" y="199755"/>
                  <a:pt x="892209" y="172995"/>
                </a:cubicBezTo>
                <a:cubicBezTo>
                  <a:pt x="899759" y="156951"/>
                  <a:pt x="932729" y="106129"/>
                  <a:pt x="941636" y="82378"/>
                </a:cubicBezTo>
                <a:cubicBezTo>
                  <a:pt x="945611" y="71777"/>
                  <a:pt x="944811" y="59553"/>
                  <a:pt x="949874" y="49427"/>
                </a:cubicBezTo>
                <a:cubicBezTo>
                  <a:pt x="958729" y="31716"/>
                  <a:pt x="982825" y="0"/>
                  <a:pt x="982825" y="0"/>
                </a:cubicBezTo>
                <a:cubicBezTo>
                  <a:pt x="1018522" y="5492"/>
                  <a:pt x="1054989" y="7284"/>
                  <a:pt x="1089917" y="16476"/>
                </a:cubicBezTo>
                <a:cubicBezTo>
                  <a:pt x="1151741" y="32745"/>
                  <a:pt x="1200401" y="102246"/>
                  <a:pt x="1238198" y="140043"/>
                </a:cubicBezTo>
                <a:lnTo>
                  <a:pt x="1304101" y="205946"/>
                </a:lnTo>
                <a:cubicBezTo>
                  <a:pt x="1312339" y="233405"/>
                  <a:pt x="1318167" y="261706"/>
                  <a:pt x="1328814" y="288324"/>
                </a:cubicBezTo>
                <a:cubicBezTo>
                  <a:pt x="1340216" y="316829"/>
                  <a:pt x="1361925" y="341084"/>
                  <a:pt x="1370003" y="370703"/>
                </a:cubicBezTo>
                <a:cubicBezTo>
                  <a:pt x="1378703" y="402603"/>
                  <a:pt x="1374140" y="436747"/>
                  <a:pt x="1378241" y="469557"/>
                </a:cubicBezTo>
                <a:cubicBezTo>
                  <a:pt x="1389884" y="562699"/>
                  <a:pt x="1395281" y="570480"/>
                  <a:pt x="1419430" y="659027"/>
                </a:cubicBezTo>
                <a:cubicBezTo>
                  <a:pt x="1422176" y="686486"/>
                  <a:pt x="1421681" y="714466"/>
                  <a:pt x="1427668" y="741405"/>
                </a:cubicBezTo>
                <a:cubicBezTo>
                  <a:pt x="1437217" y="784372"/>
                  <a:pt x="1453985" y="824746"/>
                  <a:pt x="1493571" y="848497"/>
                </a:cubicBezTo>
                <a:cubicBezTo>
                  <a:pt x="1505577" y="855701"/>
                  <a:pt x="1521030" y="853989"/>
                  <a:pt x="1534760" y="856735"/>
                </a:cubicBezTo>
                <a:cubicBezTo>
                  <a:pt x="1587250" y="839238"/>
                  <a:pt x="1594703" y="837765"/>
                  <a:pt x="1666565" y="799070"/>
                </a:cubicBezTo>
                <a:cubicBezTo>
                  <a:pt x="1703470" y="779198"/>
                  <a:pt x="1736905" y="753322"/>
                  <a:pt x="1773657" y="733168"/>
                </a:cubicBezTo>
                <a:cubicBezTo>
                  <a:pt x="1822111" y="706597"/>
                  <a:pt x="1871007" y="680472"/>
                  <a:pt x="1921938" y="659027"/>
                </a:cubicBezTo>
                <a:cubicBezTo>
                  <a:pt x="1975564" y="636448"/>
                  <a:pt x="2032559" y="622688"/>
                  <a:pt x="2086695" y="601362"/>
                </a:cubicBezTo>
                <a:cubicBezTo>
                  <a:pt x="2213849" y="551271"/>
                  <a:pt x="2334438" y="483109"/>
                  <a:pt x="2465636" y="444843"/>
                </a:cubicBezTo>
                <a:cubicBezTo>
                  <a:pt x="2531539" y="425621"/>
                  <a:pt x="2599947" y="413512"/>
                  <a:pt x="2663344" y="387178"/>
                </a:cubicBezTo>
                <a:cubicBezTo>
                  <a:pt x="2779025" y="339126"/>
                  <a:pt x="2890803" y="281810"/>
                  <a:pt x="3001095" y="222422"/>
                </a:cubicBezTo>
                <a:cubicBezTo>
                  <a:pt x="3036792" y="203200"/>
                  <a:pt x="3071447" y="181902"/>
                  <a:pt x="3108187" y="164757"/>
                </a:cubicBezTo>
                <a:cubicBezTo>
                  <a:pt x="3153934" y="143408"/>
                  <a:pt x="3201549" y="126314"/>
                  <a:pt x="3248230" y="107092"/>
                </a:cubicBezTo>
                <a:cubicBezTo>
                  <a:pt x="3261960" y="129060"/>
                  <a:pt x="3280861" y="148544"/>
                  <a:pt x="3289419" y="172995"/>
                </a:cubicBezTo>
                <a:cubicBezTo>
                  <a:pt x="3300455" y="204525"/>
                  <a:pt x="3299812" y="239002"/>
                  <a:pt x="3305895" y="271849"/>
                </a:cubicBezTo>
                <a:cubicBezTo>
                  <a:pt x="3313544" y="313151"/>
                  <a:pt x="3320039" y="354763"/>
                  <a:pt x="3330609" y="395416"/>
                </a:cubicBezTo>
                <a:cubicBezTo>
                  <a:pt x="3355761" y="492154"/>
                  <a:pt x="3385528" y="587633"/>
                  <a:pt x="3412987" y="683741"/>
                </a:cubicBezTo>
                <a:cubicBezTo>
                  <a:pt x="3434955" y="760627"/>
                  <a:pt x="3453604" y="838540"/>
                  <a:pt x="3478890" y="914400"/>
                </a:cubicBezTo>
                <a:cubicBezTo>
                  <a:pt x="3500857" y="980303"/>
                  <a:pt x="3526372" y="1045127"/>
                  <a:pt x="3544792" y="1112108"/>
                </a:cubicBezTo>
                <a:cubicBezTo>
                  <a:pt x="3556645" y="1155209"/>
                  <a:pt x="3556661" y="1201098"/>
                  <a:pt x="3569506" y="1243914"/>
                </a:cubicBezTo>
                <a:cubicBezTo>
                  <a:pt x="3680176" y="1612811"/>
                  <a:pt x="3623556" y="1341158"/>
                  <a:pt x="3651884" y="1482811"/>
                </a:cubicBezTo>
                <a:cubicBezTo>
                  <a:pt x="3650695" y="1488754"/>
                  <a:pt x="3642647" y="1537857"/>
                  <a:pt x="3635409" y="1548714"/>
                </a:cubicBezTo>
                <a:cubicBezTo>
                  <a:pt x="3628947" y="1558407"/>
                  <a:pt x="3618933" y="1565189"/>
                  <a:pt x="3610695" y="1573427"/>
                </a:cubicBezTo>
                <a:cubicBezTo>
                  <a:pt x="3607949" y="1581665"/>
                  <a:pt x="3606340" y="1590374"/>
                  <a:pt x="3602457" y="1598141"/>
                </a:cubicBezTo>
                <a:cubicBezTo>
                  <a:pt x="3598029" y="1606996"/>
                  <a:pt x="3589113" y="1613462"/>
                  <a:pt x="3585982" y="1622854"/>
                </a:cubicBezTo>
                <a:cubicBezTo>
                  <a:pt x="3577976" y="1646871"/>
                  <a:pt x="3585982" y="1677773"/>
                  <a:pt x="3569506" y="1696995"/>
                </a:cubicBezTo>
                <a:cubicBezTo>
                  <a:pt x="3536345" y="1735683"/>
                  <a:pt x="3357803" y="1772480"/>
                  <a:pt x="3338847" y="1779373"/>
                </a:cubicBezTo>
                <a:cubicBezTo>
                  <a:pt x="3265993" y="1805865"/>
                  <a:pt x="3197182" y="1842593"/>
                  <a:pt x="3124663" y="1869989"/>
                </a:cubicBezTo>
                <a:cubicBezTo>
                  <a:pt x="3062167" y="1893599"/>
                  <a:pt x="2935105" y="1931788"/>
                  <a:pt x="2861052" y="1944130"/>
                </a:cubicBezTo>
                <a:cubicBezTo>
                  <a:pt x="2831135" y="1949116"/>
                  <a:pt x="2800641" y="1949622"/>
                  <a:pt x="2770436" y="1952368"/>
                </a:cubicBezTo>
                <a:cubicBezTo>
                  <a:pt x="2704533" y="1944130"/>
                  <a:pt x="2636663" y="1945636"/>
                  <a:pt x="2572728" y="1927654"/>
                </a:cubicBezTo>
                <a:cubicBezTo>
                  <a:pt x="2546294" y="1920219"/>
                  <a:pt x="2527576" y="1896211"/>
                  <a:pt x="2506825" y="1878227"/>
                </a:cubicBezTo>
                <a:cubicBezTo>
                  <a:pt x="2445128" y="1824757"/>
                  <a:pt x="2385847" y="1768560"/>
                  <a:pt x="2325592" y="1713470"/>
                </a:cubicBezTo>
                <a:cubicBezTo>
                  <a:pt x="2289738" y="1680689"/>
                  <a:pt x="2260047" y="1639795"/>
                  <a:pt x="2218501" y="1614616"/>
                </a:cubicBezTo>
                <a:cubicBezTo>
                  <a:pt x="2127885" y="1559697"/>
                  <a:pt x="2041425" y="1497245"/>
                  <a:pt x="1946652" y="1449859"/>
                </a:cubicBezTo>
                <a:cubicBezTo>
                  <a:pt x="1897225" y="1425146"/>
                  <a:pt x="1846884" y="1402181"/>
                  <a:pt x="1798371" y="1375719"/>
                </a:cubicBezTo>
                <a:cubicBezTo>
                  <a:pt x="1401392" y="1159185"/>
                  <a:pt x="1872126" y="1397719"/>
                  <a:pt x="1592425" y="1268627"/>
                </a:cubicBezTo>
                <a:cubicBezTo>
                  <a:pt x="1424685" y="1191209"/>
                  <a:pt x="1514222" y="1216125"/>
                  <a:pt x="1427668" y="1194486"/>
                </a:cubicBezTo>
                <a:cubicBezTo>
                  <a:pt x="1422176" y="1307070"/>
                  <a:pt x="1425173" y="1420391"/>
                  <a:pt x="1411192" y="1532238"/>
                </a:cubicBezTo>
                <a:cubicBezTo>
                  <a:pt x="1408446" y="1554206"/>
                  <a:pt x="1388737" y="1570411"/>
                  <a:pt x="1378241" y="1589903"/>
                </a:cubicBezTo>
                <a:cubicBezTo>
                  <a:pt x="1363967" y="1616413"/>
                  <a:pt x="1360864" y="1646190"/>
                  <a:pt x="1328814" y="1655805"/>
                </a:cubicBezTo>
                <a:cubicBezTo>
                  <a:pt x="1310216" y="1661384"/>
                  <a:pt x="1290371" y="1661297"/>
                  <a:pt x="1271149" y="1664043"/>
                </a:cubicBezTo>
                <a:cubicBezTo>
                  <a:pt x="1216230" y="1655805"/>
                  <a:pt x="1160643" y="1651197"/>
                  <a:pt x="1106392" y="1639330"/>
                </a:cubicBezTo>
                <a:cubicBezTo>
                  <a:pt x="1000532" y="1616173"/>
                  <a:pt x="1012637" y="1602530"/>
                  <a:pt x="916922" y="1556951"/>
                </a:cubicBezTo>
                <a:cubicBezTo>
                  <a:pt x="890220" y="1544236"/>
                  <a:pt x="861514" y="1536136"/>
                  <a:pt x="834544" y="1524000"/>
                </a:cubicBezTo>
                <a:cubicBezTo>
                  <a:pt x="806547" y="1511402"/>
                  <a:pt x="779625" y="1496541"/>
                  <a:pt x="752165" y="1482811"/>
                </a:cubicBezTo>
                <a:cubicBezTo>
                  <a:pt x="735689" y="1463589"/>
                  <a:pt x="721290" y="1442373"/>
                  <a:pt x="702738" y="1425146"/>
                </a:cubicBezTo>
                <a:cubicBezTo>
                  <a:pt x="558500" y="1291210"/>
                  <a:pt x="706907" y="1454982"/>
                  <a:pt x="587409" y="1326292"/>
                </a:cubicBezTo>
                <a:cubicBezTo>
                  <a:pt x="561552" y="1298446"/>
                  <a:pt x="500325" y="1228500"/>
                  <a:pt x="480317" y="1194486"/>
                </a:cubicBezTo>
                <a:cubicBezTo>
                  <a:pt x="466605" y="1171176"/>
                  <a:pt x="458802" y="1144853"/>
                  <a:pt x="447365" y="1120346"/>
                </a:cubicBezTo>
                <a:cubicBezTo>
                  <a:pt x="427766" y="1078348"/>
                  <a:pt x="420079" y="1071440"/>
                  <a:pt x="406176" y="1029730"/>
                </a:cubicBezTo>
                <a:cubicBezTo>
                  <a:pt x="387094" y="972483"/>
                  <a:pt x="389880" y="973315"/>
                  <a:pt x="381463" y="914400"/>
                </a:cubicBezTo>
                <a:cubicBezTo>
                  <a:pt x="370479" y="919892"/>
                  <a:pt x="357195" y="939560"/>
                  <a:pt x="348511" y="930876"/>
                </a:cubicBezTo>
                <a:cubicBezTo>
                  <a:pt x="331334" y="913699"/>
                  <a:pt x="375909" y="864140"/>
                  <a:pt x="381463" y="856735"/>
                </a:cubicBezTo>
                <a:cubicBezTo>
                  <a:pt x="367733" y="851243"/>
                  <a:pt x="355013" y="841454"/>
                  <a:pt x="340274" y="840259"/>
                </a:cubicBezTo>
                <a:lnTo>
                  <a:pt x="142565" y="82378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274354" y="4655976"/>
            <a:ext cx="1098454" cy="456083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94" y="234195"/>
            <a:ext cx="1839338" cy="13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327</Words>
  <Application>Microsoft Office PowerPoint</Application>
  <PresentationFormat>寬螢幕</PresentationFormat>
  <Paragraphs>64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新細明體</vt:lpstr>
      <vt:lpstr>Arial</vt:lpstr>
      <vt:lpstr>Calibri</vt:lpstr>
      <vt:lpstr>Calibri Light</vt:lpstr>
      <vt:lpstr>Wingdings</vt:lpstr>
      <vt:lpstr>Office 佈景主題</vt:lpstr>
      <vt:lpstr>什麼是點一下？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如何修改呢?(方法兩種  1.最快是按DEL 刪除再重畫  </vt:lpstr>
      <vt:lpstr>如何修改呢?(方法兩種  2.最快是當出現十字箭頭時按 右鍵編輯端點  </vt:lpstr>
      <vt:lpstr>PowerPoint 簡報</vt:lpstr>
      <vt:lpstr>PowerPoint 簡報</vt:lpstr>
      <vt:lpstr>PowerPoint 簡報</vt:lpstr>
      <vt:lpstr>練習畫海豚—重複圖形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40</cp:revision>
  <dcterms:created xsi:type="dcterms:W3CDTF">2019-11-11T03:40:59Z</dcterms:created>
  <dcterms:modified xsi:type="dcterms:W3CDTF">2020-10-04T03:10:56Z</dcterms:modified>
</cp:coreProperties>
</file>