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56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35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9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17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5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34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1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6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1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7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500E-D981-4B03-9157-9E201E023D6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B04B-6FBB-4B7E-8CB4-0A901B5C0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214437"/>
            <a:ext cx="11039475" cy="4429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38039" y="2512541"/>
            <a:ext cx="1530177" cy="411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984158" y="4843849"/>
            <a:ext cx="1480750" cy="387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47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4" y="0"/>
            <a:ext cx="10896600" cy="6372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77449" y="1194486"/>
            <a:ext cx="1573427" cy="2215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0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52437"/>
            <a:ext cx="8867775" cy="5953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09038" y="1106765"/>
            <a:ext cx="976182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2805112"/>
            <a:ext cx="13525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71" y="1233197"/>
            <a:ext cx="1352550" cy="12477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75" y="695989"/>
            <a:ext cx="6304365" cy="5512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85254" y="5546959"/>
            <a:ext cx="4127157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5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461320"/>
            <a:ext cx="6764961" cy="30397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7415" y="1049099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3628866"/>
            <a:ext cx="5514975" cy="1714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8712" y="4406018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4" y="968975"/>
            <a:ext cx="5362575" cy="43434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858897" y="2150076"/>
            <a:ext cx="15728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輸入</a:t>
            </a:r>
            <a:endParaRPr lang="en-US" altLang="zh-TW" dirty="0" smtClean="0"/>
          </a:p>
          <a:p>
            <a:r>
              <a:rPr lang="en-US" altLang="zh-TW" dirty="0"/>
              <a:t>1</a:t>
            </a:r>
            <a:r>
              <a:rPr lang="zh-TW" altLang="en-US" dirty="0" smtClean="0"/>
              <a:t>身分證</a:t>
            </a:r>
            <a:r>
              <a:rPr lang="zh-TW" altLang="en-US" dirty="0" smtClean="0">
                <a:solidFill>
                  <a:srgbClr val="FF0000"/>
                </a:solidFill>
              </a:rPr>
              <a:t>後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</a:rPr>
              <a:t>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西元生日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碼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272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6" y="443316"/>
            <a:ext cx="7267261" cy="55703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37039" y="4580238"/>
            <a:ext cx="815546" cy="551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37935" y="4955060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62897" y="5637576"/>
            <a:ext cx="1289221" cy="481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00201" y="378940"/>
            <a:ext cx="4998307" cy="2075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965989" y="362464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/>
              <a:t>送出後即可參加測驗及抽獎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59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寬螢幕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2020-09-23T03:51:25Z</dcterms:created>
  <dcterms:modified xsi:type="dcterms:W3CDTF">2020-09-30T03:35:36Z</dcterms:modified>
</cp:coreProperties>
</file>