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77" d="100"/>
          <a:sy n="77" d="100"/>
        </p:scale>
        <p:origin x="68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34CB8-6CEC-4576-95B3-CECBB8B0C251}" type="datetimeFigureOut">
              <a:rPr lang="zh-TW" altLang="en-US" smtClean="0"/>
              <a:t>2020/9/29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ABE3B-2C18-4BBB-99A4-6FC0568E5AA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14545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34CB8-6CEC-4576-95B3-CECBB8B0C251}" type="datetimeFigureOut">
              <a:rPr lang="zh-TW" altLang="en-US" smtClean="0"/>
              <a:t>2020/9/29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ABE3B-2C18-4BBB-99A4-6FC0568E5AA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028649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34CB8-6CEC-4576-95B3-CECBB8B0C251}" type="datetimeFigureOut">
              <a:rPr lang="zh-TW" altLang="en-US" smtClean="0"/>
              <a:t>2020/9/29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ABE3B-2C18-4BBB-99A4-6FC0568E5AA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013247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34CB8-6CEC-4576-95B3-CECBB8B0C251}" type="datetimeFigureOut">
              <a:rPr lang="zh-TW" altLang="en-US" smtClean="0"/>
              <a:t>2020/9/29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ABE3B-2C18-4BBB-99A4-6FC0568E5AA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89877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34CB8-6CEC-4576-95B3-CECBB8B0C251}" type="datetimeFigureOut">
              <a:rPr lang="zh-TW" altLang="en-US" smtClean="0"/>
              <a:t>2020/9/29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ABE3B-2C18-4BBB-99A4-6FC0568E5AA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902832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34CB8-6CEC-4576-95B3-CECBB8B0C251}" type="datetimeFigureOut">
              <a:rPr lang="zh-TW" altLang="en-US" smtClean="0"/>
              <a:t>2020/9/29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ABE3B-2C18-4BBB-99A4-6FC0568E5AA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730356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34CB8-6CEC-4576-95B3-CECBB8B0C251}" type="datetimeFigureOut">
              <a:rPr lang="zh-TW" altLang="en-US" smtClean="0"/>
              <a:t>2020/9/29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ABE3B-2C18-4BBB-99A4-6FC0568E5AA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191386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34CB8-6CEC-4576-95B3-CECBB8B0C251}" type="datetimeFigureOut">
              <a:rPr lang="zh-TW" altLang="en-US" smtClean="0"/>
              <a:t>2020/9/29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ABE3B-2C18-4BBB-99A4-6FC0568E5AA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416825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34CB8-6CEC-4576-95B3-CECBB8B0C251}" type="datetimeFigureOut">
              <a:rPr lang="zh-TW" altLang="en-US" smtClean="0"/>
              <a:t>2020/9/29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ABE3B-2C18-4BBB-99A4-6FC0568E5AA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294279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34CB8-6CEC-4576-95B3-CECBB8B0C251}" type="datetimeFigureOut">
              <a:rPr lang="zh-TW" altLang="en-US" smtClean="0"/>
              <a:t>2020/9/29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ABE3B-2C18-4BBB-99A4-6FC0568E5AA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894279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34CB8-6CEC-4576-95B3-CECBB8B0C251}" type="datetimeFigureOut">
              <a:rPr lang="zh-TW" altLang="en-US" smtClean="0"/>
              <a:t>2020/9/29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ABE3B-2C18-4BBB-99A4-6FC0568E5AA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153324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E34CB8-6CEC-4576-95B3-CECBB8B0C251}" type="datetimeFigureOut">
              <a:rPr lang="zh-TW" altLang="en-US" smtClean="0"/>
              <a:t>2020/9/29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0ABE3B-2C18-4BBB-99A4-6FC0568E5AA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01596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class.nyps.kh.edu.tw/108/3/game/mouse/index.html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2486791" y="663972"/>
            <a:ext cx="538961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b="0" i="0" dirty="0" smtClean="0">
                <a:solidFill>
                  <a:srgbClr val="545454"/>
                </a:solidFill>
                <a:effectLst/>
                <a:latin typeface="roboto"/>
              </a:rPr>
              <a:t>滑鼠練習</a:t>
            </a:r>
            <a:r>
              <a:rPr lang="en-US" altLang="zh-TW" b="0" i="0" dirty="0" smtClean="0">
                <a:solidFill>
                  <a:srgbClr val="545454"/>
                </a:solidFill>
                <a:effectLst/>
                <a:latin typeface="roboto"/>
              </a:rPr>
              <a:t>--&gt;</a:t>
            </a:r>
            <a:r>
              <a:rPr lang="zh-TW" altLang="en-US" b="0" i="0" u="none" strike="noStrike" dirty="0" smtClean="0">
                <a:effectLst/>
                <a:latin typeface="roboto"/>
                <a:hlinkClick r:id="rId2"/>
              </a:rPr>
              <a:t>下課後</a:t>
            </a:r>
            <a:r>
              <a:rPr lang="en-US" altLang="zh-TW" b="0" i="0" dirty="0" smtClean="0">
                <a:solidFill>
                  <a:srgbClr val="545454"/>
                </a:solidFill>
                <a:effectLst/>
                <a:latin typeface="roboto"/>
              </a:rPr>
              <a:t>--&gt;</a:t>
            </a:r>
            <a:r>
              <a:rPr lang="zh-TW" altLang="en-US" b="0" i="0" dirty="0" smtClean="0">
                <a:solidFill>
                  <a:srgbClr val="545454"/>
                </a:solidFill>
                <a:effectLst/>
                <a:latin typeface="roboto"/>
              </a:rPr>
              <a:t>如何開啟</a:t>
            </a:r>
            <a:r>
              <a:rPr lang="en-US" altLang="zh-TW" b="0" i="0" dirty="0" smtClean="0">
                <a:solidFill>
                  <a:srgbClr val="545454"/>
                </a:solidFill>
                <a:effectLst/>
                <a:latin typeface="roboto"/>
              </a:rPr>
              <a:t>flash </a:t>
            </a:r>
            <a:r>
              <a:rPr lang="zh-TW" altLang="en-US" b="0" i="0" dirty="0" smtClean="0">
                <a:solidFill>
                  <a:srgbClr val="545454"/>
                </a:solidFill>
                <a:effectLst/>
                <a:latin typeface="roboto"/>
              </a:rPr>
              <a:t>網頁</a:t>
            </a:r>
            <a:r>
              <a:rPr lang="en-US" altLang="zh-TW" b="0" i="0" dirty="0" smtClean="0">
                <a:solidFill>
                  <a:srgbClr val="545454"/>
                </a:solidFill>
                <a:effectLst/>
                <a:latin typeface="roboto"/>
              </a:rPr>
              <a:t>--&gt;</a:t>
            </a:r>
            <a:r>
              <a:rPr lang="zh-TW" altLang="en-US" b="0" i="0" dirty="0" smtClean="0">
                <a:solidFill>
                  <a:srgbClr val="545454"/>
                </a:solidFill>
                <a:effectLst/>
                <a:latin typeface="roboto"/>
              </a:rPr>
              <a:t>方法如下</a:t>
            </a:r>
            <a:endParaRPr lang="zh-TW" altLang="en-US" dirty="0"/>
          </a:p>
        </p:txBody>
      </p:sp>
      <p:pic>
        <p:nvPicPr>
          <p:cNvPr id="6" name="Picture 2" descr="http://www.wsps.tyc.edu.tw/uploads/1600868390394NcSCRmX8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46121" y="2270821"/>
            <a:ext cx="9601200" cy="17716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矩形 6"/>
          <p:cNvSpPr/>
          <p:nvPr/>
        </p:nvSpPr>
        <p:spPr>
          <a:xfrm>
            <a:off x="671925" y="1404574"/>
            <a:ext cx="574196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TW" sz="60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1</a:t>
            </a:r>
            <a:endParaRPr lang="zh-TW" altLang="en-US" sz="6000" b="1" dirty="0">
              <a:ln w="12700" cmpd="sng">
                <a:solidFill>
                  <a:schemeClr val="accent4"/>
                </a:solidFill>
                <a:prstDash val="solid"/>
              </a:ln>
              <a:gradFill>
                <a:gsLst>
                  <a:gs pos="0">
                    <a:schemeClr val="accent4"/>
                  </a:gs>
                  <a:gs pos="4000">
                    <a:schemeClr val="accent4">
                      <a:lumMod val="60000"/>
                      <a:lumOff val="40000"/>
                    </a:schemeClr>
                  </a:gs>
                  <a:gs pos="87000">
                    <a:schemeClr val="accent4">
                      <a:lumMod val="20000"/>
                      <a:lumOff val="80000"/>
                    </a:schemeClr>
                  </a:gs>
                </a:gsLst>
                <a:lin ang="5400000"/>
              </a:gradFill>
            </a:endParaRPr>
          </a:p>
        </p:txBody>
      </p:sp>
    </p:spTree>
    <p:extLst>
      <p:ext uri="{BB962C8B-B14F-4D97-AF65-F5344CB8AC3E}">
        <p14:creationId xmlns:p14="http://schemas.microsoft.com/office/powerpoint/2010/main" val="40129662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www.wsps.tyc.edu.tw/uploads/1600868510194xwLaF0h4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9142" y="1662111"/>
            <a:ext cx="8629650" cy="22669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矩形 4"/>
          <p:cNvSpPr/>
          <p:nvPr/>
        </p:nvSpPr>
        <p:spPr>
          <a:xfrm>
            <a:off x="382044" y="363255"/>
            <a:ext cx="574196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TW" sz="6000" b="1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2</a:t>
            </a:r>
            <a:endParaRPr lang="zh-TW" altLang="en-US" sz="6000" b="1" dirty="0">
              <a:ln w="12700" cmpd="sng">
                <a:solidFill>
                  <a:schemeClr val="accent4"/>
                </a:solidFill>
                <a:prstDash val="solid"/>
              </a:ln>
              <a:gradFill>
                <a:gsLst>
                  <a:gs pos="0">
                    <a:schemeClr val="accent4"/>
                  </a:gs>
                  <a:gs pos="4000">
                    <a:schemeClr val="accent4">
                      <a:lumMod val="60000"/>
                      <a:lumOff val="40000"/>
                    </a:schemeClr>
                  </a:gs>
                  <a:gs pos="87000">
                    <a:schemeClr val="accent4">
                      <a:lumMod val="20000"/>
                      <a:lumOff val="80000"/>
                    </a:schemeClr>
                  </a:gs>
                </a:gsLst>
                <a:lin ang="5400000"/>
              </a:gradFill>
            </a:endParaRPr>
          </a:p>
        </p:txBody>
      </p:sp>
    </p:spTree>
    <p:extLst>
      <p:ext uri="{BB962C8B-B14F-4D97-AF65-F5344CB8AC3E}">
        <p14:creationId xmlns:p14="http://schemas.microsoft.com/office/powerpoint/2010/main" val="37665413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8" name="Picture 6" descr="http://www.wsps.tyc.edu.tw/uploads/1600868570344tRiz8oAV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8178" y="1097289"/>
            <a:ext cx="8543925" cy="3143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矩形 5"/>
          <p:cNvSpPr/>
          <p:nvPr/>
        </p:nvSpPr>
        <p:spPr>
          <a:xfrm>
            <a:off x="382044" y="363255"/>
            <a:ext cx="574196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TW" sz="60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3</a:t>
            </a:r>
            <a:endParaRPr lang="zh-TW" altLang="en-US" sz="6000" b="1" dirty="0">
              <a:ln w="12700" cmpd="sng">
                <a:solidFill>
                  <a:schemeClr val="accent4"/>
                </a:solidFill>
                <a:prstDash val="solid"/>
              </a:ln>
              <a:gradFill>
                <a:gsLst>
                  <a:gs pos="0">
                    <a:schemeClr val="accent4"/>
                  </a:gs>
                  <a:gs pos="4000">
                    <a:schemeClr val="accent4">
                      <a:lumMod val="60000"/>
                      <a:lumOff val="40000"/>
                    </a:schemeClr>
                  </a:gs>
                  <a:gs pos="87000">
                    <a:schemeClr val="accent4">
                      <a:lumMod val="20000"/>
                      <a:lumOff val="80000"/>
                    </a:schemeClr>
                  </a:gs>
                </a:gsLst>
                <a:lin ang="5400000"/>
              </a:gradFill>
            </a:endParaRPr>
          </a:p>
        </p:txBody>
      </p:sp>
    </p:spTree>
    <p:extLst>
      <p:ext uri="{BB962C8B-B14F-4D97-AF65-F5344CB8AC3E}">
        <p14:creationId xmlns:p14="http://schemas.microsoft.com/office/powerpoint/2010/main" val="18144965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://www.wsps.tyc.edu.tw/uploads/1600868626137z3RFdDIg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7968" y="1174011"/>
            <a:ext cx="9201150" cy="4810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矩形 2"/>
          <p:cNvSpPr/>
          <p:nvPr/>
        </p:nvSpPr>
        <p:spPr>
          <a:xfrm>
            <a:off x="382044" y="363255"/>
            <a:ext cx="574196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TW" sz="60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4</a:t>
            </a:r>
            <a:endParaRPr lang="zh-TW" altLang="en-US" sz="6000" b="1" dirty="0">
              <a:ln w="12700" cmpd="sng">
                <a:solidFill>
                  <a:schemeClr val="accent4"/>
                </a:solidFill>
                <a:prstDash val="solid"/>
              </a:ln>
              <a:gradFill>
                <a:gsLst>
                  <a:gs pos="0">
                    <a:schemeClr val="accent4"/>
                  </a:gs>
                  <a:gs pos="4000">
                    <a:schemeClr val="accent4">
                      <a:lumMod val="60000"/>
                      <a:lumOff val="40000"/>
                    </a:schemeClr>
                  </a:gs>
                  <a:gs pos="87000">
                    <a:schemeClr val="accent4">
                      <a:lumMod val="20000"/>
                      <a:lumOff val="80000"/>
                    </a:schemeClr>
                  </a:gs>
                </a:gsLst>
                <a:lin ang="5400000"/>
              </a:gradFill>
            </a:endParaRPr>
          </a:p>
        </p:txBody>
      </p:sp>
    </p:spTree>
    <p:extLst>
      <p:ext uri="{BB962C8B-B14F-4D97-AF65-F5344CB8AC3E}">
        <p14:creationId xmlns:p14="http://schemas.microsoft.com/office/powerpoint/2010/main" val="28996711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17</Words>
  <Application>Microsoft Office PowerPoint</Application>
  <PresentationFormat>寬螢幕</PresentationFormat>
  <Paragraphs>5</Paragraphs>
  <Slides>4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4</vt:i4>
      </vt:variant>
    </vt:vector>
  </HeadingPairs>
  <TitlesOfParts>
    <vt:vector size="10" baseType="lpstr">
      <vt:lpstr>roboto</vt:lpstr>
      <vt:lpstr>新細明體</vt:lpstr>
      <vt:lpstr>Arial</vt:lpstr>
      <vt:lpstr>Calibri</vt:lpstr>
      <vt:lpstr>Calibri Light</vt:lpstr>
      <vt:lpstr>Office 佈景主題</vt:lpstr>
      <vt:lpstr>PowerPoint 簡報</vt:lpstr>
      <vt:lpstr>PowerPoint 簡報</vt:lpstr>
      <vt:lpstr>PowerPoint 簡報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ws</dc:creator>
  <cp:lastModifiedBy>ws</cp:lastModifiedBy>
  <cp:revision>1</cp:revision>
  <dcterms:created xsi:type="dcterms:W3CDTF">2020-09-29T03:10:55Z</dcterms:created>
  <dcterms:modified xsi:type="dcterms:W3CDTF">2020-09-29T03:15:13Z</dcterms:modified>
</cp:coreProperties>
</file>