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54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86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32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98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0283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303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13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68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42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42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533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4CB8-6CEC-4576-95B3-CECBB8B0C251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BE3B-2C18-4BBB-99A4-6FC0568E5A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5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lass.nyps.kh.edu.tw/108/3/game/mouse/index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86791" y="663972"/>
            <a:ext cx="5389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0" i="0" dirty="0" smtClean="0">
                <a:solidFill>
                  <a:srgbClr val="545454"/>
                </a:solidFill>
                <a:effectLst/>
                <a:latin typeface="roboto"/>
              </a:rPr>
              <a:t>滑鼠練習</a:t>
            </a:r>
            <a:r>
              <a:rPr lang="en-US" altLang="zh-TW" b="0" i="0" dirty="0" smtClean="0">
                <a:solidFill>
                  <a:srgbClr val="545454"/>
                </a:solidFill>
                <a:effectLst/>
                <a:latin typeface="roboto"/>
              </a:rPr>
              <a:t>--&gt;</a:t>
            </a:r>
            <a:r>
              <a:rPr lang="zh-TW" altLang="en-US" b="0" i="0" u="none" strike="noStrike" dirty="0" smtClean="0">
                <a:effectLst/>
                <a:latin typeface="roboto"/>
                <a:hlinkClick r:id="rId2"/>
              </a:rPr>
              <a:t>下課後</a:t>
            </a:r>
            <a:r>
              <a:rPr lang="en-US" altLang="zh-TW" b="0" i="0" dirty="0" smtClean="0">
                <a:solidFill>
                  <a:srgbClr val="545454"/>
                </a:solidFill>
                <a:effectLst/>
                <a:latin typeface="roboto"/>
              </a:rPr>
              <a:t>--&gt;</a:t>
            </a:r>
            <a:r>
              <a:rPr lang="zh-TW" altLang="en-US" b="0" i="0" dirty="0" smtClean="0">
                <a:solidFill>
                  <a:srgbClr val="545454"/>
                </a:solidFill>
                <a:effectLst/>
                <a:latin typeface="roboto"/>
              </a:rPr>
              <a:t>如何開啟</a:t>
            </a:r>
            <a:r>
              <a:rPr lang="en-US" altLang="zh-TW" b="0" i="0" dirty="0" smtClean="0">
                <a:solidFill>
                  <a:srgbClr val="545454"/>
                </a:solidFill>
                <a:effectLst/>
                <a:latin typeface="roboto"/>
              </a:rPr>
              <a:t>flash </a:t>
            </a:r>
            <a:r>
              <a:rPr lang="zh-TW" altLang="en-US" b="0" i="0" dirty="0" smtClean="0">
                <a:solidFill>
                  <a:srgbClr val="545454"/>
                </a:solidFill>
                <a:effectLst/>
                <a:latin typeface="roboto"/>
              </a:rPr>
              <a:t>網頁</a:t>
            </a:r>
            <a:r>
              <a:rPr lang="en-US" altLang="zh-TW" b="0" i="0" dirty="0" smtClean="0">
                <a:solidFill>
                  <a:srgbClr val="545454"/>
                </a:solidFill>
                <a:effectLst/>
                <a:latin typeface="roboto"/>
              </a:rPr>
              <a:t>--&gt;</a:t>
            </a:r>
            <a:r>
              <a:rPr lang="zh-TW" altLang="en-US" b="0" i="0" dirty="0" smtClean="0">
                <a:solidFill>
                  <a:srgbClr val="545454"/>
                </a:solidFill>
                <a:effectLst/>
                <a:latin typeface="roboto"/>
              </a:rPr>
              <a:t>方法如下</a:t>
            </a:r>
            <a:endParaRPr lang="zh-TW" altLang="en-US" dirty="0"/>
          </a:p>
        </p:txBody>
      </p:sp>
      <p:pic>
        <p:nvPicPr>
          <p:cNvPr id="6" name="Picture 2" descr="http://www.wsps.tyc.edu.tw/uploads/1600868390394NcSCRmX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21" y="2270821"/>
            <a:ext cx="96012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71925" y="1404574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1</a:t>
            </a:r>
            <a:endParaRPr lang="zh-TW" altLang="en-US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1296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sps.tyc.edu.tw/uploads/1600868510194xwLaF0h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42" y="1662111"/>
            <a:ext cx="86296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382044" y="36325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</a:t>
            </a:r>
            <a:endParaRPr lang="zh-TW" altLang="en-US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665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wsps.tyc.edu.tw/uploads/1600868570344tRiz8oA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78" y="1097289"/>
            <a:ext cx="85439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382044" y="36325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3</a:t>
            </a:r>
            <a:endParaRPr lang="zh-TW" altLang="en-US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14496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sps.tyc.edu.tw/uploads/1600868626137z3RFdD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68" y="1174011"/>
            <a:ext cx="92011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82044" y="363255"/>
            <a:ext cx="57419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60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4</a:t>
            </a:r>
            <a:endParaRPr lang="zh-TW" altLang="en-US" sz="60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9967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寬螢幕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roboto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ws</dc:creator>
  <cp:lastModifiedBy>ws</cp:lastModifiedBy>
  <cp:revision>1</cp:revision>
  <dcterms:created xsi:type="dcterms:W3CDTF">2020-09-29T03:10:55Z</dcterms:created>
  <dcterms:modified xsi:type="dcterms:W3CDTF">2020-09-29T03:15:13Z</dcterms:modified>
</cp:coreProperties>
</file>