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43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37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01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5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7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80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51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2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6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59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0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F5E8-F816-432C-A552-E2479D8F1982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5F89-6D01-4C9A-A0AD-990F7C52B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74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6vGt6YgGH2M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youtube.com/watch?v=6vGt6YgGH2M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141292"/>
            <a:ext cx="4972849" cy="6858000"/>
          </a:xfrm>
          <a:prstGeom prst="rect">
            <a:avLst/>
          </a:prstGeom>
        </p:spPr>
      </p:pic>
      <p:sp>
        <p:nvSpPr>
          <p:cNvPr id="2" name="AutoShape 2" descr="卡通电脑矢量素材下载(图片ID:968605)_-其他-矢量素材_ 集图网JITUW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8" name="Picture 4" descr="卡通电脑矢量素材下载(图片ID:968605)_-其他-矢量素材_ 集图网JITUWA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74" y="247424"/>
            <a:ext cx="1933303" cy="19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5059389" y="4570342"/>
            <a:ext cx="1657639" cy="2140951"/>
          </a:xfrm>
          <a:prstGeom prst="rect">
            <a:avLst/>
          </a:prstGeom>
        </p:spPr>
      </p:pic>
      <p:pic>
        <p:nvPicPr>
          <p:cNvPr id="1032" name="Picture 8" descr="ATEM 1 M/E Broadcast Panel 控制面板-精彩視聽器材有限公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61"/>
          <a:stretch/>
        </p:blipFill>
        <p:spPr bwMode="auto">
          <a:xfrm>
            <a:off x="2384004" y="3532920"/>
            <a:ext cx="2828925" cy="9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卡通电脑矢量素材下载(图片ID:968605)_-其他-矢量素材_ 集图网JITUWA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" y="330155"/>
            <a:ext cx="1933303" cy="19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肘形接點 5"/>
          <p:cNvCxnSpPr/>
          <p:nvPr/>
        </p:nvCxnSpPr>
        <p:spPr>
          <a:xfrm rot="5400000">
            <a:off x="2407427" y="5272546"/>
            <a:ext cx="27113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/>
          <p:cNvGrpSpPr/>
          <p:nvPr/>
        </p:nvGrpSpPr>
        <p:grpSpPr>
          <a:xfrm>
            <a:off x="527286" y="2219226"/>
            <a:ext cx="778793" cy="1202593"/>
            <a:chOff x="272437" y="1990454"/>
            <a:chExt cx="883577" cy="147559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272437" y="2324854"/>
              <a:ext cx="883577" cy="1141198"/>
            </a:xfrm>
            <a:prstGeom prst="rect">
              <a:avLst/>
            </a:prstGeom>
          </p:spPr>
        </p:pic>
        <p:cxnSp>
          <p:nvCxnSpPr>
            <p:cNvPr id="15" name="直線單箭頭接點 14"/>
            <p:cNvCxnSpPr/>
            <p:nvPr/>
          </p:nvCxnSpPr>
          <p:spPr>
            <a:xfrm flipH="1" flipV="1">
              <a:off x="696102" y="1990454"/>
              <a:ext cx="7529" cy="54600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/>
          <p:cNvCxnSpPr/>
          <p:nvPr/>
        </p:nvCxnSpPr>
        <p:spPr>
          <a:xfrm flipH="1" flipV="1">
            <a:off x="4058194" y="4120227"/>
            <a:ext cx="975360" cy="9397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4652744" y="2180728"/>
            <a:ext cx="1053085" cy="1021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 flipV="1">
            <a:off x="1271641" y="2219227"/>
            <a:ext cx="1544480" cy="11105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5861444" y="2247701"/>
            <a:ext cx="765814" cy="1082033"/>
            <a:chOff x="272437" y="1990454"/>
            <a:chExt cx="883577" cy="1475598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272437" y="2324854"/>
              <a:ext cx="883577" cy="1141198"/>
            </a:xfrm>
            <a:prstGeom prst="rect">
              <a:avLst/>
            </a:prstGeom>
          </p:spPr>
        </p:pic>
        <p:cxnSp>
          <p:nvCxnSpPr>
            <p:cNvPr id="40" name="直線單箭頭接點 39"/>
            <p:cNvCxnSpPr/>
            <p:nvPr/>
          </p:nvCxnSpPr>
          <p:spPr>
            <a:xfrm flipH="1" flipV="1">
              <a:off x="696102" y="1990454"/>
              <a:ext cx="7529" cy="54600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203269" y="100148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3819511" y="100148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學生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759537" y="53993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教師電腦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703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2" y="217714"/>
            <a:ext cx="6169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8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7" y="117120"/>
            <a:ext cx="379156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矩形 2"/>
          <p:cNvSpPr/>
          <p:nvPr/>
        </p:nvSpPr>
        <p:spPr>
          <a:xfrm>
            <a:off x="1869893" y="112982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我叫電腦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05646" y="3770811"/>
            <a:ext cx="1018902" cy="4528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0" t="51064" r="268" b="9495"/>
          <a:stretch/>
        </p:blipFill>
        <p:spPr>
          <a:xfrm>
            <a:off x="6122126" y="3182982"/>
            <a:ext cx="2237698" cy="21483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9168501" y="3165565"/>
            <a:ext cx="2180034" cy="211618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96651" y="327383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我是螢幕右下角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76974" y="142865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93229" y="144389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21531" y="191589"/>
            <a:ext cx="6670766" cy="6000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44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7" y="186151"/>
            <a:ext cx="7187156" cy="57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9" y="147229"/>
            <a:ext cx="6619875" cy="38290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26" y="209005"/>
            <a:ext cx="2907125" cy="295710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812" y="3976279"/>
            <a:ext cx="3953502" cy="2256744"/>
          </a:xfrm>
          <a:prstGeom prst="rect">
            <a:avLst/>
          </a:prstGeom>
        </p:spPr>
      </p:pic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930" y="3458726"/>
            <a:ext cx="4807013" cy="27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54" y="727402"/>
            <a:ext cx="4864145" cy="2754802"/>
          </a:xfrm>
          <a:prstGeom prst="rect">
            <a:avLst/>
          </a:prstGeom>
        </p:spPr>
      </p:pic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73" y="846154"/>
            <a:ext cx="4807013" cy="27065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69" y="3922803"/>
            <a:ext cx="2488610" cy="18656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304" y="3810395"/>
            <a:ext cx="3905113" cy="22828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962" y="3810396"/>
            <a:ext cx="1970502" cy="11970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800" y="5108524"/>
            <a:ext cx="2323555" cy="15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4465"/>
          <a:stretch/>
        </p:blipFill>
        <p:spPr>
          <a:xfrm>
            <a:off x="224191" y="488271"/>
            <a:ext cx="4937585" cy="3849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5768531" y="1915886"/>
            <a:ext cx="2180034" cy="21161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0" t="51064" r="268" b="9495"/>
          <a:stretch/>
        </p:blipFill>
        <p:spPr>
          <a:xfrm>
            <a:off x="9126583" y="1883671"/>
            <a:ext cx="2237698" cy="21483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88526" y="2734491"/>
            <a:ext cx="940525" cy="6357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313714" y="87956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有通電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/>
              <a:t>(</a:t>
            </a:r>
            <a:r>
              <a:rPr lang="zh-TW" altLang="en-US" dirty="0" smtClean="0"/>
              <a:t>休眠中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736318" y="701040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沒</a:t>
            </a:r>
            <a:r>
              <a:rPr lang="zh-TW" altLang="en-US" dirty="0" smtClean="0">
                <a:solidFill>
                  <a:srgbClr val="FF0000"/>
                </a:solidFill>
              </a:rPr>
              <a:t>通電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關</a:t>
            </a:r>
            <a:r>
              <a:rPr lang="en-US" altLang="zh-TW" dirty="0" smtClean="0"/>
              <a:t>)off</a:t>
            </a:r>
          </a:p>
          <a:p>
            <a:r>
              <a:rPr lang="zh-TW" altLang="en-US" dirty="0" smtClean="0"/>
              <a:t>沒亮燈</a:t>
            </a:r>
            <a:endParaRPr lang="en-US" altLang="zh-TW" dirty="0" smtClean="0"/>
          </a:p>
          <a:p>
            <a:r>
              <a:rPr lang="zh-TW" altLang="en-US" dirty="0" smtClean="0"/>
              <a:t>透明色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692983" y="4980347"/>
            <a:ext cx="6625188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離開時</a:t>
            </a:r>
            <a:r>
              <a:rPr lang="en-US" altLang="zh-TW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r>
              <a:rPr lang="zh-TW" altLang="en-US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不要關</a:t>
            </a:r>
            <a:endParaRPr lang="zh-TW" alt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1480457" y="3378907"/>
            <a:ext cx="3117669" cy="2368750"/>
          </a:xfrm>
          <a:custGeom>
            <a:avLst/>
            <a:gdLst>
              <a:gd name="connsiteX0" fmla="*/ 0 w 3117669"/>
              <a:gd name="connsiteY0" fmla="*/ 2368750 h 2368750"/>
              <a:gd name="connsiteX1" fmla="*/ 8709 w 3117669"/>
              <a:gd name="connsiteY1" fmla="*/ 2037824 h 2368750"/>
              <a:gd name="connsiteX2" fmla="*/ 43543 w 3117669"/>
              <a:gd name="connsiteY2" fmla="*/ 1959447 h 2368750"/>
              <a:gd name="connsiteX3" fmla="*/ 60960 w 3117669"/>
              <a:gd name="connsiteY3" fmla="*/ 1924613 h 2368750"/>
              <a:gd name="connsiteX4" fmla="*/ 104503 w 3117669"/>
              <a:gd name="connsiteY4" fmla="*/ 1863653 h 2368750"/>
              <a:gd name="connsiteX5" fmla="*/ 174172 w 3117669"/>
              <a:gd name="connsiteY5" fmla="*/ 1767859 h 2368750"/>
              <a:gd name="connsiteX6" fmla="*/ 209006 w 3117669"/>
              <a:gd name="connsiteY6" fmla="*/ 1750442 h 2368750"/>
              <a:gd name="connsiteX7" fmla="*/ 261257 w 3117669"/>
              <a:gd name="connsiteY7" fmla="*/ 1706899 h 2368750"/>
              <a:gd name="connsiteX8" fmla="*/ 287383 w 3117669"/>
              <a:gd name="connsiteY8" fmla="*/ 1680773 h 2368750"/>
              <a:gd name="connsiteX9" fmla="*/ 313509 w 3117669"/>
              <a:gd name="connsiteY9" fmla="*/ 1663356 h 2368750"/>
              <a:gd name="connsiteX10" fmla="*/ 348343 w 3117669"/>
              <a:gd name="connsiteY10" fmla="*/ 1637230 h 2368750"/>
              <a:gd name="connsiteX11" fmla="*/ 374469 w 3117669"/>
              <a:gd name="connsiteY11" fmla="*/ 1619813 h 2368750"/>
              <a:gd name="connsiteX12" fmla="*/ 444137 w 3117669"/>
              <a:gd name="connsiteY12" fmla="*/ 1576270 h 2368750"/>
              <a:gd name="connsiteX13" fmla="*/ 496389 w 3117669"/>
              <a:gd name="connsiteY13" fmla="*/ 1558853 h 2368750"/>
              <a:gd name="connsiteX14" fmla="*/ 522514 w 3117669"/>
              <a:gd name="connsiteY14" fmla="*/ 1532727 h 2368750"/>
              <a:gd name="connsiteX15" fmla="*/ 557349 w 3117669"/>
              <a:gd name="connsiteY15" fmla="*/ 1515310 h 2368750"/>
              <a:gd name="connsiteX16" fmla="*/ 618309 w 3117669"/>
              <a:gd name="connsiteY16" fmla="*/ 1497893 h 2368750"/>
              <a:gd name="connsiteX17" fmla="*/ 679269 w 3117669"/>
              <a:gd name="connsiteY17" fmla="*/ 1480476 h 2368750"/>
              <a:gd name="connsiteX18" fmla="*/ 766354 w 3117669"/>
              <a:gd name="connsiteY18" fmla="*/ 1463059 h 2368750"/>
              <a:gd name="connsiteX19" fmla="*/ 836023 w 3117669"/>
              <a:gd name="connsiteY19" fmla="*/ 1428224 h 2368750"/>
              <a:gd name="connsiteX20" fmla="*/ 870857 w 3117669"/>
              <a:gd name="connsiteY20" fmla="*/ 1410807 h 2368750"/>
              <a:gd name="connsiteX21" fmla="*/ 931817 w 3117669"/>
              <a:gd name="connsiteY21" fmla="*/ 1393390 h 2368750"/>
              <a:gd name="connsiteX22" fmla="*/ 957943 w 3117669"/>
              <a:gd name="connsiteY22" fmla="*/ 1375973 h 2368750"/>
              <a:gd name="connsiteX23" fmla="*/ 1001486 w 3117669"/>
              <a:gd name="connsiteY23" fmla="*/ 1367264 h 2368750"/>
              <a:gd name="connsiteX24" fmla="*/ 1036320 w 3117669"/>
              <a:gd name="connsiteY24" fmla="*/ 1358556 h 2368750"/>
              <a:gd name="connsiteX25" fmla="*/ 1062446 w 3117669"/>
              <a:gd name="connsiteY25" fmla="*/ 1349847 h 2368750"/>
              <a:gd name="connsiteX26" fmla="*/ 1184366 w 3117669"/>
              <a:gd name="connsiteY26" fmla="*/ 1341139 h 2368750"/>
              <a:gd name="connsiteX27" fmla="*/ 1245326 w 3117669"/>
              <a:gd name="connsiteY27" fmla="*/ 1323722 h 2368750"/>
              <a:gd name="connsiteX28" fmla="*/ 1271452 w 3117669"/>
              <a:gd name="connsiteY28" fmla="*/ 1315013 h 2368750"/>
              <a:gd name="connsiteX29" fmla="*/ 1314994 w 3117669"/>
              <a:gd name="connsiteY29" fmla="*/ 1306304 h 2368750"/>
              <a:gd name="connsiteX30" fmla="*/ 1341120 w 3117669"/>
              <a:gd name="connsiteY30" fmla="*/ 1288887 h 2368750"/>
              <a:gd name="connsiteX31" fmla="*/ 1410789 w 3117669"/>
              <a:gd name="connsiteY31" fmla="*/ 1271470 h 2368750"/>
              <a:gd name="connsiteX32" fmla="*/ 1489166 w 3117669"/>
              <a:gd name="connsiteY32" fmla="*/ 1236636 h 2368750"/>
              <a:gd name="connsiteX33" fmla="*/ 1541417 w 3117669"/>
              <a:gd name="connsiteY33" fmla="*/ 1219219 h 2368750"/>
              <a:gd name="connsiteX34" fmla="*/ 1602377 w 3117669"/>
              <a:gd name="connsiteY34" fmla="*/ 1193093 h 2368750"/>
              <a:gd name="connsiteX35" fmla="*/ 1637212 w 3117669"/>
              <a:gd name="connsiteY35" fmla="*/ 1184384 h 2368750"/>
              <a:gd name="connsiteX36" fmla="*/ 1663337 w 3117669"/>
              <a:gd name="connsiteY36" fmla="*/ 1175676 h 2368750"/>
              <a:gd name="connsiteX37" fmla="*/ 1802674 w 3117669"/>
              <a:gd name="connsiteY37" fmla="*/ 1149550 h 2368750"/>
              <a:gd name="connsiteX38" fmla="*/ 1863634 w 3117669"/>
              <a:gd name="connsiteY38" fmla="*/ 1132133 h 2368750"/>
              <a:gd name="connsiteX39" fmla="*/ 1881052 w 3117669"/>
              <a:gd name="connsiteY39" fmla="*/ 1114716 h 2368750"/>
              <a:gd name="connsiteX40" fmla="*/ 1985554 w 3117669"/>
              <a:gd name="connsiteY40" fmla="*/ 1071173 h 2368750"/>
              <a:gd name="connsiteX41" fmla="*/ 2055223 w 3117669"/>
              <a:gd name="connsiteY41" fmla="*/ 1053756 h 2368750"/>
              <a:gd name="connsiteX42" fmla="*/ 2107474 w 3117669"/>
              <a:gd name="connsiteY42" fmla="*/ 1036339 h 2368750"/>
              <a:gd name="connsiteX43" fmla="*/ 2133600 w 3117669"/>
              <a:gd name="connsiteY43" fmla="*/ 1018922 h 2368750"/>
              <a:gd name="connsiteX44" fmla="*/ 2168434 w 3117669"/>
              <a:gd name="connsiteY44" fmla="*/ 1010213 h 2368750"/>
              <a:gd name="connsiteX45" fmla="*/ 2185852 w 3117669"/>
              <a:gd name="connsiteY45" fmla="*/ 992796 h 2368750"/>
              <a:gd name="connsiteX46" fmla="*/ 2220686 w 3117669"/>
              <a:gd name="connsiteY46" fmla="*/ 984087 h 2368750"/>
              <a:gd name="connsiteX47" fmla="*/ 2272937 w 3117669"/>
              <a:gd name="connsiteY47" fmla="*/ 949253 h 2368750"/>
              <a:gd name="connsiteX48" fmla="*/ 2299063 w 3117669"/>
              <a:gd name="connsiteY48" fmla="*/ 940544 h 2368750"/>
              <a:gd name="connsiteX49" fmla="*/ 2342606 w 3117669"/>
              <a:gd name="connsiteY49" fmla="*/ 914419 h 2368750"/>
              <a:gd name="connsiteX50" fmla="*/ 2420983 w 3117669"/>
              <a:gd name="connsiteY50" fmla="*/ 879584 h 2368750"/>
              <a:gd name="connsiteX51" fmla="*/ 2464526 w 3117669"/>
              <a:gd name="connsiteY51" fmla="*/ 853459 h 2368750"/>
              <a:gd name="connsiteX52" fmla="*/ 2490652 w 3117669"/>
              <a:gd name="connsiteY52" fmla="*/ 844750 h 2368750"/>
              <a:gd name="connsiteX53" fmla="*/ 2569029 w 3117669"/>
              <a:gd name="connsiteY53" fmla="*/ 801207 h 2368750"/>
              <a:gd name="connsiteX54" fmla="*/ 2595154 w 3117669"/>
              <a:gd name="connsiteY54" fmla="*/ 783790 h 2368750"/>
              <a:gd name="connsiteX55" fmla="*/ 2638697 w 3117669"/>
              <a:gd name="connsiteY55" fmla="*/ 775082 h 2368750"/>
              <a:gd name="connsiteX56" fmla="*/ 2708366 w 3117669"/>
              <a:gd name="connsiteY56" fmla="*/ 722830 h 2368750"/>
              <a:gd name="connsiteX57" fmla="*/ 2778034 w 3117669"/>
              <a:gd name="connsiteY57" fmla="*/ 670579 h 2368750"/>
              <a:gd name="connsiteX58" fmla="*/ 2821577 w 3117669"/>
              <a:gd name="connsiteY58" fmla="*/ 653162 h 2368750"/>
              <a:gd name="connsiteX59" fmla="*/ 2873829 w 3117669"/>
              <a:gd name="connsiteY59" fmla="*/ 635744 h 2368750"/>
              <a:gd name="connsiteX60" fmla="*/ 2908663 w 3117669"/>
              <a:gd name="connsiteY60" fmla="*/ 618327 h 2368750"/>
              <a:gd name="connsiteX61" fmla="*/ 2987040 w 3117669"/>
              <a:gd name="connsiteY61" fmla="*/ 566076 h 2368750"/>
              <a:gd name="connsiteX62" fmla="*/ 3021874 w 3117669"/>
              <a:gd name="connsiteY62" fmla="*/ 531242 h 2368750"/>
              <a:gd name="connsiteX63" fmla="*/ 3082834 w 3117669"/>
              <a:gd name="connsiteY63" fmla="*/ 418030 h 2368750"/>
              <a:gd name="connsiteX64" fmla="*/ 3091543 w 3117669"/>
              <a:gd name="connsiteY64" fmla="*/ 383196 h 2368750"/>
              <a:gd name="connsiteX65" fmla="*/ 3108960 w 3117669"/>
              <a:gd name="connsiteY65" fmla="*/ 348362 h 2368750"/>
              <a:gd name="connsiteX66" fmla="*/ 3117669 w 3117669"/>
              <a:gd name="connsiteY66" fmla="*/ 322236 h 2368750"/>
              <a:gd name="connsiteX67" fmla="*/ 3108960 w 3117669"/>
              <a:gd name="connsiteY67" fmla="*/ 60979 h 2368750"/>
              <a:gd name="connsiteX68" fmla="*/ 3091543 w 3117669"/>
              <a:gd name="connsiteY68" fmla="*/ 19 h 236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17669" h="2368750">
                <a:moveTo>
                  <a:pt x="0" y="2368750"/>
                </a:moveTo>
                <a:cubicBezTo>
                  <a:pt x="2903" y="2258441"/>
                  <a:pt x="1203" y="2147915"/>
                  <a:pt x="8709" y="2037824"/>
                </a:cubicBezTo>
                <a:cubicBezTo>
                  <a:pt x="11652" y="1994663"/>
                  <a:pt x="26081" y="1990006"/>
                  <a:pt x="43543" y="1959447"/>
                </a:cubicBezTo>
                <a:cubicBezTo>
                  <a:pt x="49984" y="1948176"/>
                  <a:pt x="54519" y="1935884"/>
                  <a:pt x="60960" y="1924613"/>
                </a:cubicBezTo>
                <a:cubicBezTo>
                  <a:pt x="72691" y="1904084"/>
                  <a:pt x="91147" y="1882352"/>
                  <a:pt x="104503" y="1863653"/>
                </a:cubicBezTo>
                <a:cubicBezTo>
                  <a:pt x="122207" y="1838867"/>
                  <a:pt x="159502" y="1775194"/>
                  <a:pt x="174172" y="1767859"/>
                </a:cubicBezTo>
                <a:lnTo>
                  <a:pt x="209006" y="1750442"/>
                </a:lnTo>
                <a:cubicBezTo>
                  <a:pt x="243342" y="1698938"/>
                  <a:pt x="205008" y="1747077"/>
                  <a:pt x="261257" y="1706899"/>
                </a:cubicBezTo>
                <a:cubicBezTo>
                  <a:pt x="271279" y="1699741"/>
                  <a:pt x="277922" y="1688657"/>
                  <a:pt x="287383" y="1680773"/>
                </a:cubicBezTo>
                <a:cubicBezTo>
                  <a:pt x="295424" y="1674073"/>
                  <a:pt x="304992" y="1669440"/>
                  <a:pt x="313509" y="1663356"/>
                </a:cubicBezTo>
                <a:cubicBezTo>
                  <a:pt x="325320" y="1654920"/>
                  <a:pt x="336532" y="1645666"/>
                  <a:pt x="348343" y="1637230"/>
                </a:cubicBezTo>
                <a:cubicBezTo>
                  <a:pt x="356860" y="1631146"/>
                  <a:pt x="365952" y="1625897"/>
                  <a:pt x="374469" y="1619813"/>
                </a:cubicBezTo>
                <a:cubicBezTo>
                  <a:pt x="407818" y="1595992"/>
                  <a:pt x="406938" y="1591149"/>
                  <a:pt x="444137" y="1576270"/>
                </a:cubicBezTo>
                <a:cubicBezTo>
                  <a:pt x="461183" y="1569452"/>
                  <a:pt x="478972" y="1564659"/>
                  <a:pt x="496389" y="1558853"/>
                </a:cubicBezTo>
                <a:cubicBezTo>
                  <a:pt x="505097" y="1550144"/>
                  <a:pt x="512492" y="1539885"/>
                  <a:pt x="522514" y="1532727"/>
                </a:cubicBezTo>
                <a:cubicBezTo>
                  <a:pt x="533078" y="1525181"/>
                  <a:pt x="545416" y="1520424"/>
                  <a:pt x="557349" y="1515310"/>
                </a:cubicBezTo>
                <a:cubicBezTo>
                  <a:pt x="576814" y="1506968"/>
                  <a:pt x="598059" y="1503416"/>
                  <a:pt x="618309" y="1497893"/>
                </a:cubicBezTo>
                <a:cubicBezTo>
                  <a:pt x="638697" y="1492332"/>
                  <a:pt x="658698" y="1485316"/>
                  <a:pt x="679269" y="1480476"/>
                </a:cubicBezTo>
                <a:cubicBezTo>
                  <a:pt x="708085" y="1473696"/>
                  <a:pt x="766354" y="1463059"/>
                  <a:pt x="766354" y="1463059"/>
                </a:cubicBezTo>
                <a:lnTo>
                  <a:pt x="836023" y="1428224"/>
                </a:lnTo>
                <a:cubicBezTo>
                  <a:pt x="847634" y="1422418"/>
                  <a:pt x="858263" y="1413955"/>
                  <a:pt x="870857" y="1410807"/>
                </a:cubicBezTo>
                <a:cubicBezTo>
                  <a:pt x="882025" y="1408015"/>
                  <a:pt x="919318" y="1399639"/>
                  <a:pt x="931817" y="1393390"/>
                </a:cubicBezTo>
                <a:cubicBezTo>
                  <a:pt x="941178" y="1388709"/>
                  <a:pt x="948143" y="1379648"/>
                  <a:pt x="957943" y="1375973"/>
                </a:cubicBezTo>
                <a:cubicBezTo>
                  <a:pt x="971802" y="1370776"/>
                  <a:pt x="987037" y="1370475"/>
                  <a:pt x="1001486" y="1367264"/>
                </a:cubicBezTo>
                <a:cubicBezTo>
                  <a:pt x="1013170" y="1364668"/>
                  <a:pt x="1024812" y="1361844"/>
                  <a:pt x="1036320" y="1358556"/>
                </a:cubicBezTo>
                <a:cubicBezTo>
                  <a:pt x="1045147" y="1356034"/>
                  <a:pt x="1053329" y="1350920"/>
                  <a:pt x="1062446" y="1349847"/>
                </a:cubicBezTo>
                <a:cubicBezTo>
                  <a:pt x="1102910" y="1345087"/>
                  <a:pt x="1143726" y="1344042"/>
                  <a:pt x="1184366" y="1341139"/>
                </a:cubicBezTo>
                <a:lnTo>
                  <a:pt x="1245326" y="1323722"/>
                </a:lnTo>
                <a:cubicBezTo>
                  <a:pt x="1254119" y="1321084"/>
                  <a:pt x="1262546" y="1317240"/>
                  <a:pt x="1271452" y="1315013"/>
                </a:cubicBezTo>
                <a:cubicBezTo>
                  <a:pt x="1285811" y="1311423"/>
                  <a:pt x="1300480" y="1309207"/>
                  <a:pt x="1314994" y="1306304"/>
                </a:cubicBezTo>
                <a:cubicBezTo>
                  <a:pt x="1323703" y="1300498"/>
                  <a:pt x="1331320" y="1292562"/>
                  <a:pt x="1341120" y="1288887"/>
                </a:cubicBezTo>
                <a:cubicBezTo>
                  <a:pt x="1450159" y="1247999"/>
                  <a:pt x="1335584" y="1303701"/>
                  <a:pt x="1410789" y="1271470"/>
                </a:cubicBezTo>
                <a:cubicBezTo>
                  <a:pt x="1487443" y="1238618"/>
                  <a:pt x="1400048" y="1269042"/>
                  <a:pt x="1489166" y="1236636"/>
                </a:cubicBezTo>
                <a:cubicBezTo>
                  <a:pt x="1506420" y="1230362"/>
                  <a:pt x="1524996" y="1227429"/>
                  <a:pt x="1541417" y="1219219"/>
                </a:cubicBezTo>
                <a:cubicBezTo>
                  <a:pt x="1572377" y="1203740"/>
                  <a:pt x="1572482" y="1201635"/>
                  <a:pt x="1602377" y="1193093"/>
                </a:cubicBezTo>
                <a:cubicBezTo>
                  <a:pt x="1613885" y="1189805"/>
                  <a:pt x="1625703" y="1187672"/>
                  <a:pt x="1637212" y="1184384"/>
                </a:cubicBezTo>
                <a:cubicBezTo>
                  <a:pt x="1646038" y="1181862"/>
                  <a:pt x="1654376" y="1177667"/>
                  <a:pt x="1663337" y="1175676"/>
                </a:cubicBezTo>
                <a:cubicBezTo>
                  <a:pt x="1710791" y="1165131"/>
                  <a:pt x="1755274" y="1165349"/>
                  <a:pt x="1802674" y="1149550"/>
                </a:cubicBezTo>
                <a:cubicBezTo>
                  <a:pt x="1840155" y="1137057"/>
                  <a:pt x="1819894" y="1143069"/>
                  <a:pt x="1863634" y="1132133"/>
                </a:cubicBezTo>
                <a:cubicBezTo>
                  <a:pt x="1869440" y="1126327"/>
                  <a:pt x="1874089" y="1119068"/>
                  <a:pt x="1881052" y="1114716"/>
                </a:cubicBezTo>
                <a:cubicBezTo>
                  <a:pt x="1910165" y="1096521"/>
                  <a:pt x="1952126" y="1079530"/>
                  <a:pt x="1985554" y="1071173"/>
                </a:cubicBezTo>
                <a:cubicBezTo>
                  <a:pt x="2008777" y="1065367"/>
                  <a:pt x="2032206" y="1060332"/>
                  <a:pt x="2055223" y="1053756"/>
                </a:cubicBezTo>
                <a:cubicBezTo>
                  <a:pt x="2072876" y="1048712"/>
                  <a:pt x="2107474" y="1036339"/>
                  <a:pt x="2107474" y="1036339"/>
                </a:cubicBezTo>
                <a:cubicBezTo>
                  <a:pt x="2116183" y="1030533"/>
                  <a:pt x="2123980" y="1023045"/>
                  <a:pt x="2133600" y="1018922"/>
                </a:cubicBezTo>
                <a:cubicBezTo>
                  <a:pt x="2144601" y="1014207"/>
                  <a:pt x="2157729" y="1015566"/>
                  <a:pt x="2168434" y="1010213"/>
                </a:cubicBezTo>
                <a:cubicBezTo>
                  <a:pt x="2175778" y="1006541"/>
                  <a:pt x="2178508" y="996468"/>
                  <a:pt x="2185852" y="992796"/>
                </a:cubicBezTo>
                <a:cubicBezTo>
                  <a:pt x="2196557" y="987443"/>
                  <a:pt x="2209075" y="986990"/>
                  <a:pt x="2220686" y="984087"/>
                </a:cubicBezTo>
                <a:cubicBezTo>
                  <a:pt x="2238103" y="972476"/>
                  <a:pt x="2254639" y="959419"/>
                  <a:pt x="2272937" y="949253"/>
                </a:cubicBezTo>
                <a:cubicBezTo>
                  <a:pt x="2280962" y="944795"/>
                  <a:pt x="2290852" y="944649"/>
                  <a:pt x="2299063" y="940544"/>
                </a:cubicBezTo>
                <a:cubicBezTo>
                  <a:pt x="2314202" y="932974"/>
                  <a:pt x="2327467" y="921989"/>
                  <a:pt x="2342606" y="914419"/>
                </a:cubicBezTo>
                <a:cubicBezTo>
                  <a:pt x="2368178" y="901633"/>
                  <a:pt x="2395411" y="892370"/>
                  <a:pt x="2420983" y="879584"/>
                </a:cubicBezTo>
                <a:cubicBezTo>
                  <a:pt x="2436122" y="872014"/>
                  <a:pt x="2449387" y="861029"/>
                  <a:pt x="2464526" y="853459"/>
                </a:cubicBezTo>
                <a:cubicBezTo>
                  <a:pt x="2472737" y="849354"/>
                  <a:pt x="2482214" y="848366"/>
                  <a:pt x="2490652" y="844750"/>
                </a:cubicBezTo>
                <a:cubicBezTo>
                  <a:pt x="2517117" y="833408"/>
                  <a:pt x="2545006" y="816222"/>
                  <a:pt x="2569029" y="801207"/>
                </a:cubicBezTo>
                <a:cubicBezTo>
                  <a:pt x="2577904" y="795660"/>
                  <a:pt x="2585354" y="787465"/>
                  <a:pt x="2595154" y="783790"/>
                </a:cubicBezTo>
                <a:cubicBezTo>
                  <a:pt x="2609013" y="778593"/>
                  <a:pt x="2624183" y="777985"/>
                  <a:pt x="2638697" y="775082"/>
                </a:cubicBezTo>
                <a:cubicBezTo>
                  <a:pt x="2714032" y="699747"/>
                  <a:pt x="2634084" y="772351"/>
                  <a:pt x="2708366" y="722830"/>
                </a:cubicBezTo>
                <a:cubicBezTo>
                  <a:pt x="2727584" y="710018"/>
                  <a:pt x="2754742" y="682225"/>
                  <a:pt x="2778034" y="670579"/>
                </a:cubicBezTo>
                <a:cubicBezTo>
                  <a:pt x="2792016" y="663588"/>
                  <a:pt x="2806886" y="658504"/>
                  <a:pt x="2821577" y="653162"/>
                </a:cubicBezTo>
                <a:cubicBezTo>
                  <a:pt x="2838831" y="646888"/>
                  <a:pt x="2857408" y="643955"/>
                  <a:pt x="2873829" y="635744"/>
                </a:cubicBezTo>
                <a:cubicBezTo>
                  <a:pt x="2885440" y="629938"/>
                  <a:pt x="2897315" y="624631"/>
                  <a:pt x="2908663" y="618327"/>
                </a:cubicBezTo>
                <a:cubicBezTo>
                  <a:pt x="2934791" y="603811"/>
                  <a:pt x="2964270" y="586000"/>
                  <a:pt x="2987040" y="566076"/>
                </a:cubicBezTo>
                <a:cubicBezTo>
                  <a:pt x="2999398" y="555263"/>
                  <a:pt x="3012021" y="544379"/>
                  <a:pt x="3021874" y="531242"/>
                </a:cubicBezTo>
                <a:cubicBezTo>
                  <a:pt x="3050912" y="492524"/>
                  <a:pt x="3068255" y="461765"/>
                  <a:pt x="3082834" y="418030"/>
                </a:cubicBezTo>
                <a:cubicBezTo>
                  <a:pt x="3086619" y="406675"/>
                  <a:pt x="3087340" y="394403"/>
                  <a:pt x="3091543" y="383196"/>
                </a:cubicBezTo>
                <a:cubicBezTo>
                  <a:pt x="3096101" y="371041"/>
                  <a:pt x="3103846" y="360294"/>
                  <a:pt x="3108960" y="348362"/>
                </a:cubicBezTo>
                <a:cubicBezTo>
                  <a:pt x="3112576" y="339924"/>
                  <a:pt x="3114766" y="330945"/>
                  <a:pt x="3117669" y="322236"/>
                </a:cubicBezTo>
                <a:cubicBezTo>
                  <a:pt x="3114766" y="235150"/>
                  <a:pt x="3113663" y="147986"/>
                  <a:pt x="3108960" y="60979"/>
                </a:cubicBezTo>
                <a:cubicBezTo>
                  <a:pt x="3105510" y="-2855"/>
                  <a:pt x="3119977" y="19"/>
                  <a:pt x="3091543" y="1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3979817" y="2325189"/>
            <a:ext cx="0" cy="191588"/>
          </a:xfrm>
          <a:custGeom>
            <a:avLst/>
            <a:gdLst>
              <a:gd name="connsiteX0" fmla="*/ 0 w 0"/>
              <a:gd name="connsiteY0" fmla="*/ 0 h 191588"/>
              <a:gd name="connsiteX1" fmla="*/ 0 w 0"/>
              <a:gd name="connsiteY1" fmla="*/ 191588 h 19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1588">
                <a:moveTo>
                  <a:pt x="0" y="0"/>
                </a:moveTo>
                <a:lnTo>
                  <a:pt x="0" y="1915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左箭號 13"/>
          <p:cNvSpPr/>
          <p:nvPr/>
        </p:nvSpPr>
        <p:spPr>
          <a:xfrm rot="2278144">
            <a:off x="3306326" y="2151018"/>
            <a:ext cx="757646" cy="539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1117303" y="5676216"/>
            <a:ext cx="726308" cy="907466"/>
          </a:xfrm>
          <a:custGeom>
            <a:avLst/>
            <a:gdLst>
              <a:gd name="connsiteX0" fmla="*/ 569554 w 1139108"/>
              <a:gd name="connsiteY0" fmla="*/ 0 h 959717"/>
              <a:gd name="connsiteX1" fmla="*/ 1128377 w 1139108"/>
              <a:gd name="connsiteY1" fmla="*/ 465885 h 959717"/>
              <a:gd name="connsiteX2" fmla="*/ 1139108 w 1139108"/>
              <a:gd name="connsiteY2" fmla="*/ 574766 h 959717"/>
              <a:gd name="connsiteX3" fmla="*/ 835941 w 1139108"/>
              <a:gd name="connsiteY3" fmla="*/ 574766 h 959717"/>
              <a:gd name="connsiteX4" fmla="*/ 835941 w 1139108"/>
              <a:gd name="connsiteY4" fmla="*/ 959717 h 959717"/>
              <a:gd name="connsiteX5" fmla="*/ 696604 w 1139108"/>
              <a:gd name="connsiteY5" fmla="*/ 959717 h 959717"/>
              <a:gd name="connsiteX6" fmla="*/ 696604 w 1139108"/>
              <a:gd name="connsiteY6" fmla="*/ 574766 h 959717"/>
              <a:gd name="connsiteX7" fmla="*/ 454228 w 1139108"/>
              <a:gd name="connsiteY7" fmla="*/ 574766 h 959717"/>
              <a:gd name="connsiteX8" fmla="*/ 454228 w 1139108"/>
              <a:gd name="connsiteY8" fmla="*/ 959717 h 959717"/>
              <a:gd name="connsiteX9" fmla="*/ 314891 w 1139108"/>
              <a:gd name="connsiteY9" fmla="*/ 959717 h 959717"/>
              <a:gd name="connsiteX10" fmla="*/ 314891 w 1139108"/>
              <a:gd name="connsiteY10" fmla="*/ 574766 h 959717"/>
              <a:gd name="connsiteX11" fmla="*/ 0 w 1139108"/>
              <a:gd name="connsiteY11" fmla="*/ 574766 h 959717"/>
              <a:gd name="connsiteX12" fmla="*/ 10731 w 1139108"/>
              <a:gd name="connsiteY12" fmla="*/ 465885 h 959717"/>
              <a:gd name="connsiteX13" fmla="*/ 569554 w 1139108"/>
              <a:gd name="connsiteY13" fmla="*/ 0 h 95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108" h="959717">
                <a:moveTo>
                  <a:pt x="569554" y="0"/>
                </a:moveTo>
                <a:cubicBezTo>
                  <a:pt x="845205" y="0"/>
                  <a:pt x="1075189" y="200005"/>
                  <a:pt x="1128377" y="465885"/>
                </a:cubicBezTo>
                <a:lnTo>
                  <a:pt x="1139108" y="574766"/>
                </a:lnTo>
                <a:lnTo>
                  <a:pt x="835941" y="574766"/>
                </a:lnTo>
                <a:lnTo>
                  <a:pt x="835941" y="959717"/>
                </a:lnTo>
                <a:lnTo>
                  <a:pt x="696604" y="959717"/>
                </a:lnTo>
                <a:lnTo>
                  <a:pt x="696604" y="574766"/>
                </a:lnTo>
                <a:lnTo>
                  <a:pt x="454228" y="574766"/>
                </a:lnTo>
                <a:lnTo>
                  <a:pt x="454228" y="959717"/>
                </a:lnTo>
                <a:lnTo>
                  <a:pt x="314891" y="959717"/>
                </a:lnTo>
                <a:lnTo>
                  <a:pt x="314891" y="574766"/>
                </a:lnTo>
                <a:lnTo>
                  <a:pt x="0" y="574766"/>
                </a:lnTo>
                <a:lnTo>
                  <a:pt x="10731" y="465885"/>
                </a:lnTo>
                <a:cubicBezTo>
                  <a:pt x="63920" y="200005"/>
                  <a:pt x="293903" y="0"/>
                  <a:pt x="569554" y="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31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77" y="1271450"/>
            <a:ext cx="6551553" cy="55865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15" y="-247749"/>
            <a:ext cx="3869832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99789" y="4064724"/>
            <a:ext cx="1569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CPU</a:t>
            </a:r>
            <a:b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風扇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3207" y="2479655"/>
            <a:ext cx="8771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5400" b="1" cap="none" spc="0" dirty="0" smtClean="0">
                <a:ln/>
                <a:solidFill>
                  <a:schemeClr val="accent4"/>
                </a:solidFill>
                <a:effectLst/>
              </a:rPr>
              <a:t>記</a:t>
            </a:r>
            <a:endParaRPr lang="en-US" altLang="zh-TW" sz="54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zh-TW" altLang="en-US" sz="5400" b="1" cap="none" spc="0" dirty="0" smtClean="0">
                <a:ln/>
                <a:solidFill>
                  <a:schemeClr val="accent4"/>
                </a:solidFill>
                <a:effectLst/>
              </a:rPr>
              <a:t>憶</a:t>
            </a:r>
            <a:endParaRPr lang="en-US" altLang="zh-TW" sz="54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zh-TW" altLang="en-US" sz="5400" b="1" cap="none" spc="0" dirty="0" smtClean="0">
                <a:ln/>
                <a:solidFill>
                  <a:schemeClr val="accent4"/>
                </a:solidFill>
                <a:effectLst/>
              </a:rPr>
              <a:t>體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157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1" y="87085"/>
            <a:ext cx="11603685" cy="65270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0261" y="87086"/>
            <a:ext cx="11540183" cy="6235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005943" y="2377440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/>
              <a:t>桌面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6862354" y="4885509"/>
            <a:ext cx="1715589" cy="853440"/>
          </a:xfrm>
          <a:prstGeom prst="wedgeRoundRectCallout">
            <a:avLst>
              <a:gd name="adj1" fmla="val -17280"/>
              <a:gd name="adj2" fmla="val 122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工作列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6901" y="6335158"/>
            <a:ext cx="11721737" cy="2790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2290354" y="805543"/>
            <a:ext cx="1715589" cy="853440"/>
          </a:xfrm>
          <a:prstGeom prst="wedgeRoundRectCallout">
            <a:avLst>
              <a:gd name="adj1" fmla="val -75148"/>
              <a:gd name="adj2" fmla="val -27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桌面圖示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30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34</Words>
  <Application>Microsoft Office PowerPoint</Application>
  <PresentationFormat>寬螢幕</PresentationFormat>
  <Paragraphs>19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</cp:revision>
  <dcterms:created xsi:type="dcterms:W3CDTF">2020-09-14T03:25:52Z</dcterms:created>
  <dcterms:modified xsi:type="dcterms:W3CDTF">2020-09-23T03:46:47Z</dcterms:modified>
</cp:coreProperties>
</file>