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2" r:id="rId7"/>
    <p:sldId id="257" r:id="rId8"/>
    <p:sldId id="263" r:id="rId9"/>
    <p:sldId id="264" r:id="rId10"/>
    <p:sldId id="266" r:id="rId11"/>
    <p:sldId id="269" r:id="rId12"/>
    <p:sldId id="268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51634" y="1629294"/>
            <a:ext cx="7841155" cy="1007832"/>
          </a:xfrm>
        </p:spPr>
        <p:txBody>
          <a:bodyPr>
            <a:noAutofit/>
          </a:bodyPr>
          <a:lstStyle/>
          <a:p>
            <a:r>
              <a:rPr lang="en-US" altLang="zh-TW" sz="6000" dirty="0" smtClean="0"/>
              <a:t>Arduino </a:t>
            </a:r>
            <a:r>
              <a:rPr lang="zh-TW" altLang="en-US" sz="6000" dirty="0" smtClean="0"/>
              <a:t>與</a:t>
            </a:r>
            <a:r>
              <a:rPr lang="en-US" altLang="zh-TW" sz="6000" dirty="0" smtClean="0"/>
              <a:t>MBLOCK 5</a:t>
            </a:r>
            <a:endParaRPr lang="zh-TW" altLang="en-US" sz="6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2" y="3263698"/>
            <a:ext cx="2276475" cy="2009775"/>
          </a:xfrm>
          <a:prstGeom prst="rect">
            <a:avLst/>
          </a:prstGeom>
        </p:spPr>
      </p:pic>
      <p:pic>
        <p:nvPicPr>
          <p:cNvPr id="1032" name="Picture 8" descr="硬知識時間：橫跨軟硬體的Arduino - vMaker 台灣自造者vMaker 台灣自造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51" y="2906540"/>
            <a:ext cx="4024228" cy="28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7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60" t="49011" r="74070" b="3707"/>
          <a:stretch/>
        </p:blipFill>
        <p:spPr>
          <a:xfrm>
            <a:off x="3377682" y="578498"/>
            <a:ext cx="5617028" cy="584246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6810667" y="5484195"/>
            <a:ext cx="2277349" cy="76731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8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517" t="40707" r="73973" b="3983"/>
          <a:stretch/>
        </p:blipFill>
        <p:spPr>
          <a:xfrm>
            <a:off x="3135084" y="1153467"/>
            <a:ext cx="4180115" cy="5098044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5597688" y="2442416"/>
            <a:ext cx="1792157" cy="59003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形圖說文字 4"/>
          <p:cNvSpPr/>
          <p:nvPr/>
        </p:nvSpPr>
        <p:spPr>
          <a:xfrm>
            <a:off x="5792755" y="5066523"/>
            <a:ext cx="3976396" cy="1045028"/>
          </a:xfrm>
          <a:prstGeom prst="wedgeEllipseCallout">
            <a:avLst>
              <a:gd name="adj1" fmla="val -22580"/>
              <a:gd name="adj2" fmla="val -250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</a:rPr>
              <a:t>初次使用，或抹除已有程式時，按下更新韌體。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0646" t="2086" r="31088" b="44036"/>
          <a:stretch/>
        </p:blipFill>
        <p:spPr>
          <a:xfrm>
            <a:off x="2621561" y="643814"/>
            <a:ext cx="6997959" cy="5542384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4981867" y="1397387"/>
            <a:ext cx="2277349" cy="76731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6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60" t="49011" r="74070" b="3707"/>
          <a:stretch/>
        </p:blipFill>
        <p:spPr>
          <a:xfrm>
            <a:off x="3377682" y="578498"/>
            <a:ext cx="5617028" cy="584246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6838659" y="4504481"/>
            <a:ext cx="2277349" cy="76731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12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1871" t="4331" r="32007" b="37800"/>
          <a:stretch/>
        </p:blipFill>
        <p:spPr>
          <a:xfrm>
            <a:off x="2780523" y="429209"/>
            <a:ext cx="6606074" cy="595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r="545" b="4582"/>
          <a:stretch/>
        </p:blipFill>
        <p:spPr>
          <a:xfrm>
            <a:off x="1763487" y="1755322"/>
            <a:ext cx="8920064" cy="48138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8303" y="668394"/>
            <a:ext cx="8152216" cy="1478570"/>
          </a:xfrm>
        </p:spPr>
        <p:txBody>
          <a:bodyPr/>
          <a:lstStyle/>
          <a:p>
            <a:r>
              <a:rPr lang="zh-TW" altLang="en-US" dirty="0" smtClean="0"/>
              <a:t>如何將程式上傳到</a:t>
            </a:r>
            <a:r>
              <a:rPr lang="en-US" altLang="zh-TW" dirty="0" smtClean="0"/>
              <a:t>ARUINO</a:t>
            </a:r>
            <a:r>
              <a:rPr lang="zh-TW" altLang="en-US" dirty="0" smtClean="0"/>
              <a:t>，離線作業。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1473559" y="3812224"/>
            <a:ext cx="3145094" cy="295246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6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8303" y="668394"/>
            <a:ext cx="8152216" cy="1478570"/>
          </a:xfrm>
        </p:spPr>
        <p:txBody>
          <a:bodyPr/>
          <a:lstStyle/>
          <a:p>
            <a:r>
              <a:rPr lang="zh-TW" altLang="en-US" dirty="0" smtClean="0"/>
              <a:t>如何將程式上傳到</a:t>
            </a:r>
            <a:r>
              <a:rPr lang="en-US" altLang="zh-TW" dirty="0" smtClean="0"/>
              <a:t>ARUINO</a:t>
            </a:r>
            <a:r>
              <a:rPr lang="zh-TW" altLang="en-US" dirty="0" smtClean="0"/>
              <a:t>，離線作業。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81" t="40745" r="72943" b="5216"/>
          <a:stretch/>
        </p:blipFill>
        <p:spPr>
          <a:xfrm>
            <a:off x="4057793" y="1812174"/>
            <a:ext cx="4073236" cy="4589562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6558742" y="5885411"/>
            <a:ext cx="1572287" cy="61514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2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8303" y="668394"/>
            <a:ext cx="8152216" cy="1478570"/>
          </a:xfrm>
        </p:spPr>
        <p:txBody>
          <a:bodyPr/>
          <a:lstStyle/>
          <a:p>
            <a:r>
              <a:rPr lang="zh-TW" altLang="en-US" dirty="0" smtClean="0"/>
              <a:t>如何將程式上傳到</a:t>
            </a:r>
            <a:r>
              <a:rPr lang="en-US" altLang="zh-TW" dirty="0" smtClean="0"/>
              <a:t>ARUINO</a:t>
            </a:r>
            <a:r>
              <a:rPr lang="zh-TW" altLang="en-US" dirty="0" smtClean="0"/>
              <a:t>，離線作業。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7932" t="4084" r="15900" b="33752"/>
          <a:stretch/>
        </p:blipFill>
        <p:spPr>
          <a:xfrm>
            <a:off x="3023118" y="2146964"/>
            <a:ext cx="6885992" cy="3638939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5756309" y="3515436"/>
            <a:ext cx="467209" cy="37542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7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8303" y="668394"/>
            <a:ext cx="8152216" cy="1478570"/>
          </a:xfrm>
        </p:spPr>
        <p:txBody>
          <a:bodyPr/>
          <a:lstStyle/>
          <a:p>
            <a:r>
              <a:rPr lang="zh-TW" altLang="en-US" dirty="0" smtClean="0"/>
              <a:t>如何將程式上傳到</a:t>
            </a:r>
            <a:r>
              <a:rPr lang="en-US" altLang="zh-TW" dirty="0" smtClean="0"/>
              <a:t>ARUINO</a:t>
            </a:r>
            <a:r>
              <a:rPr lang="zh-TW" altLang="en-US" dirty="0" smtClean="0"/>
              <a:t>，離線作業。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40884" t="10763" r="40736" b="46041"/>
          <a:stretch/>
        </p:blipFill>
        <p:spPr>
          <a:xfrm>
            <a:off x="4506687" y="2082434"/>
            <a:ext cx="3032449" cy="4008747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6829330" y="4086807"/>
            <a:ext cx="467209" cy="37542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7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8303" y="668394"/>
            <a:ext cx="8152216" cy="1478570"/>
          </a:xfrm>
        </p:spPr>
        <p:txBody>
          <a:bodyPr/>
          <a:lstStyle/>
          <a:p>
            <a:r>
              <a:rPr lang="zh-TW" altLang="en-US" dirty="0" smtClean="0"/>
              <a:t>如何將程式上傳到</a:t>
            </a:r>
            <a:r>
              <a:rPr lang="en-US" altLang="zh-TW" dirty="0" smtClean="0"/>
              <a:t>ARUINO</a:t>
            </a:r>
            <a:r>
              <a:rPr lang="zh-TW" altLang="en-US" dirty="0" smtClean="0"/>
              <a:t>，離線作業。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40884" t="10763" r="40736" b="46041"/>
          <a:stretch/>
        </p:blipFill>
        <p:spPr>
          <a:xfrm>
            <a:off x="4506687" y="2082434"/>
            <a:ext cx="3032449" cy="4008747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4795257" y="4478693"/>
            <a:ext cx="2398645" cy="37542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4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r="353" b="5655"/>
          <a:stretch/>
        </p:blipFill>
        <p:spPr>
          <a:xfrm>
            <a:off x="1518857" y="1639175"/>
            <a:ext cx="9151107" cy="487359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8303" y="668394"/>
            <a:ext cx="8152216" cy="1478570"/>
          </a:xfrm>
        </p:spPr>
        <p:txBody>
          <a:bodyPr/>
          <a:lstStyle/>
          <a:p>
            <a:r>
              <a:rPr lang="zh-TW" altLang="en-US" dirty="0" smtClean="0"/>
              <a:t>如何將程式上傳到</a:t>
            </a:r>
            <a:r>
              <a:rPr lang="en-US" altLang="zh-TW" dirty="0" smtClean="0"/>
              <a:t>ARUINO</a:t>
            </a:r>
            <a:r>
              <a:rPr lang="zh-TW" altLang="en-US" dirty="0" smtClean="0"/>
              <a:t>，離線作業。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2835829" y="5747657"/>
            <a:ext cx="1232318" cy="36389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954452" y="3313289"/>
            <a:ext cx="1139012" cy="36389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形圖說文字 8"/>
          <p:cNvSpPr/>
          <p:nvPr/>
        </p:nvSpPr>
        <p:spPr>
          <a:xfrm>
            <a:off x="5792755" y="5066523"/>
            <a:ext cx="4825482" cy="1045028"/>
          </a:xfrm>
          <a:prstGeom prst="wedgeEllipseCallout">
            <a:avLst>
              <a:gd name="adj1" fmla="val -88974"/>
              <a:gd name="adj2" fmla="val 22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</a:rPr>
              <a:t>模式開關不同，操作結果不同，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 algn="ctr"/>
            <a:r>
              <a:rPr lang="zh-TW" altLang="en-US" b="1" dirty="0" smtClean="0">
                <a:solidFill>
                  <a:srgbClr val="002060"/>
                </a:solidFill>
              </a:rPr>
              <a:t>即時模式，可以直接操作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8303" y="668394"/>
            <a:ext cx="8152216" cy="1478570"/>
          </a:xfrm>
        </p:spPr>
        <p:txBody>
          <a:bodyPr/>
          <a:lstStyle/>
          <a:p>
            <a:r>
              <a:rPr lang="zh-TW" altLang="en-US" dirty="0" smtClean="0"/>
              <a:t>如何將程式上傳到</a:t>
            </a:r>
            <a:r>
              <a:rPr lang="en-US" altLang="zh-TW" dirty="0" smtClean="0"/>
              <a:t>ARUINO</a:t>
            </a:r>
            <a:r>
              <a:rPr lang="zh-TW" altLang="en-US" dirty="0" smtClean="0"/>
              <a:t>，離線作業。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576"/>
          <a:stretch/>
        </p:blipFill>
        <p:spPr>
          <a:xfrm>
            <a:off x="1665752" y="1783334"/>
            <a:ext cx="8857318" cy="480407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2714530" y="5840962"/>
            <a:ext cx="1353617" cy="47586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形圖說文字 5"/>
          <p:cNvSpPr/>
          <p:nvPr/>
        </p:nvSpPr>
        <p:spPr>
          <a:xfrm>
            <a:off x="5792755" y="5066523"/>
            <a:ext cx="2586135" cy="1045028"/>
          </a:xfrm>
          <a:prstGeom prst="wedgeEllipseCallout">
            <a:avLst>
              <a:gd name="adj1" fmla="val -131900"/>
              <a:gd name="adj2" fmla="val 22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</a:rPr>
              <a:t>選擇上傳模式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4371"/>
          <a:stretch/>
        </p:blipFill>
        <p:spPr>
          <a:xfrm>
            <a:off x="539281" y="547095"/>
            <a:ext cx="10910595" cy="58689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47244" t="6949" r="46991" b="89514"/>
          <a:stretch/>
        </p:blipFill>
        <p:spPr>
          <a:xfrm>
            <a:off x="5103504" y="998375"/>
            <a:ext cx="2433135" cy="839755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4795255" y="1042823"/>
            <a:ext cx="2741384" cy="79530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3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電路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TM04033919[[fn=電路]]</Template>
  <TotalTime>114</TotalTime>
  <Words>121</Words>
  <Application>Microsoft Office PowerPoint</Application>
  <PresentationFormat>寬螢幕</PresentationFormat>
  <Paragraphs>12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新細明體</vt:lpstr>
      <vt:lpstr>Arial</vt:lpstr>
      <vt:lpstr>Trebuchet MS</vt:lpstr>
      <vt:lpstr>Tw Cen MT</vt:lpstr>
      <vt:lpstr>電路</vt:lpstr>
      <vt:lpstr>Arduino 與MBLOCK 5</vt:lpstr>
      <vt:lpstr>如何將程式上傳到ARUINO，離線作業。</vt:lpstr>
      <vt:lpstr>如何將程式上傳到ARUINO，離線作業。</vt:lpstr>
      <vt:lpstr>如何將程式上傳到ARUINO，離線作業。</vt:lpstr>
      <vt:lpstr>如何將程式上傳到ARUINO，離線作業。</vt:lpstr>
      <vt:lpstr>如何將程式上傳到ARUINO，離線作業。</vt:lpstr>
      <vt:lpstr>如何將程式上傳到ARUINO，離線作業。</vt:lpstr>
      <vt:lpstr>如何將程式上傳到ARUINO，離線作業。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與MBLOCK 5</dc:title>
  <dc:creator>classxxx</dc:creator>
  <cp:lastModifiedBy>classxxx</cp:lastModifiedBy>
  <cp:revision>7</cp:revision>
  <dcterms:created xsi:type="dcterms:W3CDTF">2020-06-24T05:00:02Z</dcterms:created>
  <dcterms:modified xsi:type="dcterms:W3CDTF">2020-06-24T06:54:04Z</dcterms:modified>
</cp:coreProperties>
</file>