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20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50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81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21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56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40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71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921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370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76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02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969FE-F452-41E7-B534-BA4F1E5C4CB2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1016-EAD7-49C5-B165-C47885FDD5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52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9573" y="4158641"/>
            <a:ext cx="9144000" cy="1004758"/>
          </a:xfrm>
        </p:spPr>
        <p:txBody>
          <a:bodyPr/>
          <a:lstStyle/>
          <a:p>
            <a:r>
              <a:rPr lang="zh-TW" altLang="en-US" dirty="0" smtClean="0"/>
              <a:t>文山國小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23375" y="1785764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9600" dirty="0" smtClean="0"/>
              <a:t>資安教育訓練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496605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9573" y="4158641"/>
            <a:ext cx="9144000" cy="1004758"/>
          </a:xfrm>
        </p:spPr>
        <p:txBody>
          <a:bodyPr/>
          <a:lstStyle/>
          <a:p>
            <a:r>
              <a:rPr lang="zh-TW" altLang="en-US" dirty="0" smtClean="0"/>
              <a:t>文山國小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23375" y="1785764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9600" dirty="0" smtClean="0"/>
              <a:t>資安教育宣導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30451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9573" y="4158641"/>
            <a:ext cx="9144000" cy="1004758"/>
          </a:xfrm>
        </p:spPr>
        <p:txBody>
          <a:bodyPr>
            <a:noAutofit/>
          </a:bodyPr>
          <a:lstStyle/>
          <a:p>
            <a:pPr algn="l"/>
            <a:r>
              <a:rPr lang="en-US" altLang="zh-TW" sz="3600" dirty="0" smtClean="0"/>
              <a:t>1</a:t>
            </a:r>
            <a:r>
              <a:rPr lang="zh-TW" altLang="en-US" sz="3600" dirty="0" smtClean="0"/>
              <a:t>英文大寫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2</a:t>
            </a:r>
            <a:r>
              <a:rPr lang="zh-TW" altLang="en-US" sz="3600" dirty="0" smtClean="0"/>
              <a:t>含特殊符號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3</a:t>
            </a:r>
            <a:r>
              <a:rPr lang="zh-TW" altLang="en-US" sz="3600" dirty="0" smtClean="0"/>
              <a:t>利用縮寫字首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23375" y="1785764"/>
            <a:ext cx="9144000" cy="1655762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9600" dirty="0" smtClean="0"/>
              <a:t>帳號密碼</a:t>
            </a:r>
            <a:r>
              <a:rPr lang="zh-TW" altLang="en-US" sz="9600" dirty="0" smtClean="0">
                <a:solidFill>
                  <a:srgbClr val="FF0000"/>
                </a:solidFill>
              </a:rPr>
              <a:t>設定</a:t>
            </a:r>
            <a:r>
              <a:rPr lang="zh-TW" altLang="en-US" sz="9600" dirty="0" smtClean="0"/>
              <a:t>原則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32003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793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寬螢幕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佈景主題</vt:lpstr>
      <vt:lpstr>文山國小</vt:lpstr>
      <vt:lpstr>文山國小</vt:lpstr>
      <vt:lpstr>1英文大寫 2含特殊符號 3利用縮寫字首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文山國小</dc:title>
  <dc:creator>ws</dc:creator>
  <cp:lastModifiedBy>ws</cp:lastModifiedBy>
  <cp:revision>1</cp:revision>
  <dcterms:created xsi:type="dcterms:W3CDTF">2020-06-20T02:52:24Z</dcterms:created>
  <dcterms:modified xsi:type="dcterms:W3CDTF">2020-06-20T02:52:46Z</dcterms:modified>
</cp:coreProperties>
</file>