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A3E-C9A8-4CE2-806A-8298DEFEA25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4D19-7FB6-4988-91C3-F5B027AE9C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358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A3E-C9A8-4CE2-806A-8298DEFEA25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4D19-7FB6-4988-91C3-F5B027AE9C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571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A3E-C9A8-4CE2-806A-8298DEFEA25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4D19-7FB6-4988-91C3-F5B027AE9C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49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A3E-C9A8-4CE2-806A-8298DEFEA25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4D19-7FB6-4988-91C3-F5B027AE9C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16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A3E-C9A8-4CE2-806A-8298DEFEA25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4D19-7FB6-4988-91C3-F5B027AE9C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754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A3E-C9A8-4CE2-806A-8298DEFEA25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4D19-7FB6-4988-91C3-F5B027AE9C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19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A3E-C9A8-4CE2-806A-8298DEFEA25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4D19-7FB6-4988-91C3-F5B027AE9C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26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A3E-C9A8-4CE2-806A-8298DEFEA25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4D19-7FB6-4988-91C3-F5B027AE9C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258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A3E-C9A8-4CE2-806A-8298DEFEA25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4D19-7FB6-4988-91C3-F5B027AE9C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58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A3E-C9A8-4CE2-806A-8298DEFEA25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4D19-7FB6-4988-91C3-F5B027AE9C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66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7A3E-C9A8-4CE2-806A-8298DEFEA25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64D19-7FB6-4988-91C3-F5B027AE9C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21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7A3E-C9A8-4CE2-806A-8298DEFEA25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64D19-7FB6-4988-91C3-F5B027AE9C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85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三星平板使用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45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4949" y="423314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33" y="66502"/>
            <a:ext cx="4286250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27" y="-224444"/>
            <a:ext cx="4286250" cy="685800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4994305" y="815931"/>
            <a:ext cx="1140488" cy="5403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5920611" y="2080751"/>
            <a:ext cx="1265916" cy="631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061100" y="2172191"/>
            <a:ext cx="1177162" cy="4130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1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28" y="-224444"/>
            <a:ext cx="4286250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1579419" y="2352501"/>
            <a:ext cx="1438102" cy="5403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017521" y="2352501"/>
            <a:ext cx="1438102" cy="5403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718733" y="2917458"/>
            <a:ext cx="7043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選擇自己的</a:t>
            </a:r>
            <a:r>
              <a:rPr lang="zh-TW" alt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年級</a:t>
            </a:r>
            <a:r>
              <a:rPr lang="en-US" altLang="zh-TW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—</a:t>
            </a:r>
            <a:r>
              <a:rPr lang="zh-TW" alt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版本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138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通常由上而下</a:t>
            </a:r>
            <a:r>
              <a:rPr lang="en-US" altLang="zh-TW" dirty="0" smtClean="0"/>
              <a:t>—</a:t>
            </a:r>
            <a:r>
              <a:rPr lang="zh-TW" altLang="en-US" dirty="0" smtClean="0"/>
              <a:t>選擇一段個影片看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01" y="1690688"/>
            <a:ext cx="2719586" cy="4351338"/>
          </a:xfrm>
        </p:spPr>
      </p:pic>
      <p:sp>
        <p:nvSpPr>
          <p:cNvPr id="7" name="橢圓 6"/>
          <p:cNvSpPr/>
          <p:nvPr/>
        </p:nvSpPr>
        <p:spPr>
          <a:xfrm>
            <a:off x="1662546" y="4073236"/>
            <a:ext cx="1571105" cy="5403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39" y="1068739"/>
            <a:ext cx="3509184" cy="561469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43262" y="5758834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自行選一單元</a:t>
            </a:r>
            <a:endParaRPr lang="zh-TW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4838007" y="3725395"/>
            <a:ext cx="1413164" cy="9879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63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看不到右方時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可以轉平板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2" y="2208011"/>
            <a:ext cx="2719586" cy="435133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14" y="2297776"/>
            <a:ext cx="646176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01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8466" y="2834641"/>
            <a:ext cx="54037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謝謝指教</a:t>
            </a:r>
            <a:endParaRPr lang="zh-TW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91842" y="4754572"/>
            <a:ext cx="297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小蔡</a:t>
            </a:r>
            <a:r>
              <a:rPr lang="en-US" altLang="zh-TW" sz="54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2020</a:t>
            </a:r>
            <a:endParaRPr lang="zh-TW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686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89" y="698269"/>
            <a:ext cx="3756314" cy="6010102"/>
          </a:xfrm>
          <a:prstGeom prst="rect">
            <a:avLst/>
          </a:prstGeom>
        </p:spPr>
      </p:pic>
      <p:sp>
        <p:nvSpPr>
          <p:cNvPr id="5" name="向上箭號 4"/>
          <p:cNvSpPr/>
          <p:nvPr/>
        </p:nvSpPr>
        <p:spPr>
          <a:xfrm>
            <a:off x="7258742" y="4813069"/>
            <a:ext cx="266008" cy="1105593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38200" y="3276199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由</a:t>
            </a:r>
            <a:r>
              <a:rPr lang="zh-TW" alt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下往上滑</a:t>
            </a:r>
            <a:endParaRPr lang="zh-TW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76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smtClean="0"/>
              <a:t>chrome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96" y="133003"/>
            <a:ext cx="4286250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073" y="1394979"/>
            <a:ext cx="438150" cy="371475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5436524" y="2917766"/>
            <a:ext cx="697059" cy="989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13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447" y="789707"/>
            <a:ext cx="3480954" cy="5569527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6641870" y="5303519"/>
            <a:ext cx="697059" cy="989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6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取消打勾</a:t>
            </a:r>
            <a:r>
              <a:rPr lang="en-US" altLang="zh-TW" dirty="0" smtClean="0"/>
              <a:t>—</a:t>
            </a:r>
            <a:r>
              <a:rPr lang="zh-TW" altLang="en-US" dirty="0" smtClean="0"/>
              <a:t>繼續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587"/>
            <a:ext cx="4075285" cy="6520457"/>
          </a:xfrm>
        </p:spPr>
      </p:pic>
      <p:sp>
        <p:nvSpPr>
          <p:cNvPr id="5" name="橢圓 4"/>
          <p:cNvSpPr/>
          <p:nvPr/>
        </p:nvSpPr>
        <p:spPr>
          <a:xfrm>
            <a:off x="6749935" y="3632662"/>
            <a:ext cx="697059" cy="6899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57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79" y="0"/>
            <a:ext cx="4286250" cy="68580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7090756" y="6001789"/>
            <a:ext cx="497554" cy="698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189913" y="-63730"/>
            <a:ext cx="2682240" cy="7204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點一下這裡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17968" y="5889258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切換中</a:t>
            </a:r>
            <a:r>
              <a:rPr lang="zh-TW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文</a:t>
            </a:r>
            <a:endParaRPr lang="en-US" altLang="zh-TW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56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 ㄧㄣ一聲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15" y="0"/>
            <a:ext cx="4286250" cy="68580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6891251" y="6093229"/>
            <a:ext cx="1571105" cy="5403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812523" y="5835226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一聲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27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選因材網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06" y="157942"/>
            <a:ext cx="4286250" cy="6858000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5062451" y="1027906"/>
            <a:ext cx="1571105" cy="5403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04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dirty="0" smtClean="0"/>
              <a:t>—</a:t>
            </a:r>
            <a:r>
              <a:rPr lang="zh-TW" altLang="en-US" dirty="0" smtClean="0"/>
              <a:t>選桃園市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文山國小</a:t>
            </a:r>
            <a:r>
              <a:rPr lang="en-US" altLang="zh-TW" dirty="0" smtClean="0"/>
              <a:t>—</a:t>
            </a:r>
            <a:r>
              <a:rPr lang="zh-TW" altLang="en-US" dirty="0" smtClean="0"/>
              <a:t>輸入自己的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 </a:t>
            </a:r>
            <a:r>
              <a:rPr lang="en-US" altLang="zh-TW" dirty="0" smtClean="0"/>
              <a:t>                                                    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帳號</a:t>
            </a: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FF0000"/>
                </a:solidFill>
              </a:rPr>
              <a:t>密碼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36" y="1825625"/>
            <a:ext cx="27189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59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73</Words>
  <Application>Microsoft Office PowerPoint</Application>
  <PresentationFormat>寬螢幕</PresentationFormat>
  <Paragraphs>16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新細明體</vt:lpstr>
      <vt:lpstr>Arial</vt:lpstr>
      <vt:lpstr>Calibri</vt:lpstr>
      <vt:lpstr>Calibri Light</vt:lpstr>
      <vt:lpstr>Wingdings</vt:lpstr>
      <vt:lpstr>Office 佈景主題</vt:lpstr>
      <vt:lpstr>三星平板使用</vt:lpstr>
      <vt:lpstr>PowerPoint 簡報</vt:lpstr>
      <vt:lpstr>使用chrome</vt:lpstr>
      <vt:lpstr>PowerPoint 簡報</vt:lpstr>
      <vt:lpstr>取消打勾—繼續</vt:lpstr>
      <vt:lpstr>PowerPoint 簡報</vt:lpstr>
      <vt:lpstr>輸入 ㄧㄣ一聲</vt:lpstr>
      <vt:lpstr>選因材網</vt:lpstr>
      <vt:lpstr>登入—選桃園市—文山國小—輸入自己的                                                       帳號和密碼</vt:lpstr>
      <vt:lpstr>PowerPoint 簡報</vt:lpstr>
      <vt:lpstr>PowerPoint 簡報</vt:lpstr>
      <vt:lpstr>通常由上而下—選擇一段個影片看</vt:lpstr>
      <vt:lpstr>看不到右方時可以轉平板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三星平板使用</dc:title>
  <dc:creator>ws</dc:creator>
  <cp:lastModifiedBy>ws</cp:lastModifiedBy>
  <cp:revision>5</cp:revision>
  <dcterms:created xsi:type="dcterms:W3CDTF">2020-01-14T08:15:52Z</dcterms:created>
  <dcterms:modified xsi:type="dcterms:W3CDTF">2020-01-14T08:45:57Z</dcterms:modified>
</cp:coreProperties>
</file>