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44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21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27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95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92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43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76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44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291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13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BE7D-E299-436B-B98E-DA35936C247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0C9C-106A-4F5C-B84C-9B95607A8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95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9679" y="4554156"/>
            <a:ext cx="361668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wifi</a:t>
            </a:r>
            <a:r>
              <a:rPr lang="zh-TW" altLang="en-US" sz="4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基地台</a:t>
            </a:r>
            <a:endParaRPr lang="zh-TW" altLang="en-US" sz="4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82" y="1304768"/>
            <a:ext cx="3463722" cy="30252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1" name="群組 10"/>
          <p:cNvGrpSpPr/>
          <p:nvPr/>
        </p:nvGrpSpPr>
        <p:grpSpPr>
          <a:xfrm>
            <a:off x="4951782" y="1080655"/>
            <a:ext cx="6095485" cy="5444558"/>
            <a:chOff x="4985033" y="1304767"/>
            <a:chExt cx="6095485" cy="5444558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511338" y="1304767"/>
              <a:ext cx="5569180" cy="4455344"/>
            </a:xfrm>
            <a:prstGeom prst="rect">
              <a:avLst/>
            </a:prstGeom>
          </p:spPr>
        </p:pic>
        <p:sp>
          <p:nvSpPr>
            <p:cNvPr id="7" name="圓角矩形圖說文字 6"/>
            <p:cNvSpPr/>
            <p:nvPr/>
          </p:nvSpPr>
          <p:spPr>
            <a:xfrm>
              <a:off x="4985033" y="5760111"/>
              <a:ext cx="3028435" cy="989214"/>
            </a:xfrm>
            <a:prstGeom prst="wedgeRoundRectCallout">
              <a:avLst>
                <a:gd name="adj1" fmla="val 33475"/>
                <a:gd name="adj2" fmla="val -129936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rgbClr val="FF0000"/>
                  </a:solidFill>
                </a:rPr>
                <a:t>插入教室的來源孔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圓角矩形圖說文字 8"/>
            <p:cNvSpPr/>
            <p:nvPr/>
          </p:nvSpPr>
          <p:spPr>
            <a:xfrm>
              <a:off x="8295928" y="3531690"/>
              <a:ext cx="872837" cy="1022466"/>
            </a:xfrm>
            <a:prstGeom prst="wedgeRoundRectCallout">
              <a:avLst>
                <a:gd name="adj1" fmla="val 20119"/>
                <a:gd name="adj2" fmla="val 63313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srgbClr val="FF0000"/>
                  </a:solidFill>
                </a:rPr>
                <a:t>電源要開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689" y="5398737"/>
            <a:ext cx="1721246" cy="12637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" name="矩形 11"/>
          <p:cNvSpPr/>
          <p:nvPr/>
        </p:nvSpPr>
        <p:spPr>
          <a:xfrm>
            <a:off x="1743214" y="157325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5400" b="1" dirty="0" smtClean="0">
                <a:ln/>
                <a:solidFill>
                  <a:schemeClr val="accent4"/>
                </a:solidFill>
              </a:rPr>
              <a:t>平板資訊</a:t>
            </a:r>
            <a:r>
              <a:rPr lang="zh-TW" altLang="en-US" sz="5400" b="1" dirty="0" smtClean="0">
                <a:ln/>
                <a:solidFill>
                  <a:schemeClr val="accent4"/>
                </a:solidFill>
              </a:rPr>
              <a:t>車使用說明</a:t>
            </a:r>
            <a:endParaRPr lang="zh-TW" altLang="en-US" sz="5400" b="1" dirty="0">
              <a:ln/>
              <a:solidFill>
                <a:schemeClr val="accent4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079935" y="5969699"/>
            <a:ext cx="3475631" cy="36933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b="1" dirty="0" smtClean="0">
                <a:ln/>
                <a:solidFill>
                  <a:srgbClr val="FF0000"/>
                </a:solidFill>
              </a:rPr>
              <a:t>警告：</a:t>
            </a:r>
            <a:r>
              <a:rPr lang="zh-TW" altLang="en-US" b="1" dirty="0" smtClean="0">
                <a:ln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黃孔</a:t>
            </a:r>
            <a:r>
              <a:rPr lang="zh-TW" altLang="en-US" b="1" dirty="0" smtClean="0">
                <a:ln/>
                <a:solidFill>
                  <a:srgbClr val="FF0000"/>
                </a:solidFill>
              </a:rPr>
              <a:t>勿接</a:t>
            </a:r>
            <a:r>
              <a:rPr lang="en-US" altLang="zh-TW" b="1" dirty="0" smtClean="0">
                <a:ln/>
                <a:solidFill>
                  <a:srgbClr val="FF0000"/>
                </a:solidFill>
              </a:rPr>
              <a:t>,</a:t>
            </a:r>
            <a:r>
              <a:rPr lang="zh-TW" altLang="en-US" b="1" dirty="0" smtClean="0">
                <a:ln/>
                <a:solidFill>
                  <a:srgbClr val="FF0000"/>
                </a:solidFill>
              </a:rPr>
              <a:t>會造成全校</a:t>
            </a:r>
            <a:r>
              <a:rPr lang="zh-TW" altLang="en-US" dirty="0" smtClean="0">
                <a:ln/>
                <a:solidFill>
                  <a:srgbClr val="FF0000"/>
                </a:solidFill>
              </a:rPr>
              <a:t>斷</a:t>
            </a:r>
            <a:r>
              <a:rPr lang="zh-TW" altLang="en-US" b="1" dirty="0" smtClean="0">
                <a:ln/>
                <a:solidFill>
                  <a:srgbClr val="FF0000"/>
                </a:solidFill>
              </a:rPr>
              <a:t>網</a:t>
            </a:r>
            <a:endParaRPr lang="zh-TW" altLang="en-US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0238" y="5547709"/>
            <a:ext cx="2568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Wifi</a:t>
            </a:r>
            <a:r>
              <a:rPr lang="zh-TW" altLang="en-US" dirty="0" smtClean="0"/>
              <a:t>的</a:t>
            </a:r>
            <a:r>
              <a:rPr lang="en-US" altLang="zh-TW" dirty="0" smtClean="0"/>
              <a:t>ID</a:t>
            </a:r>
            <a:r>
              <a:rPr lang="zh-TW" altLang="en-US" dirty="0" smtClean="0"/>
              <a:t>：</a:t>
            </a:r>
            <a:r>
              <a:rPr lang="en-US" altLang="zh-TW" dirty="0" err="1" smtClean="0"/>
              <a:t>wisdom_A</a:t>
            </a:r>
            <a:r>
              <a:rPr lang="zh-TW" altLang="en-US" dirty="0" smtClean="0"/>
              <a:t>或</a:t>
            </a:r>
            <a:r>
              <a:rPr lang="en-US" altLang="zh-TW" dirty="0" smtClean="0"/>
              <a:t>B</a:t>
            </a:r>
          </a:p>
          <a:p>
            <a:r>
              <a:rPr lang="zh-TW" altLang="en-US" dirty="0" smtClean="0"/>
              <a:t>密碼</a:t>
            </a:r>
            <a:r>
              <a:rPr lang="en-US" altLang="zh-TW" dirty="0" smtClean="0"/>
              <a:t>033601400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621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平板資訊車說明</dc:title>
  <dc:creator>ws</dc:creator>
  <cp:lastModifiedBy>ws</cp:lastModifiedBy>
  <cp:revision>9</cp:revision>
  <cp:lastPrinted>2020-03-04T02:21:26Z</cp:lastPrinted>
  <dcterms:created xsi:type="dcterms:W3CDTF">2020-03-04T02:14:20Z</dcterms:created>
  <dcterms:modified xsi:type="dcterms:W3CDTF">2020-03-04T06:29:03Z</dcterms:modified>
</cp:coreProperties>
</file>